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Lst>
  <p:notesMasterIdLst>
    <p:notesMasterId r:id="rId27"/>
  </p:notesMasterIdLst>
  <p:handoutMasterIdLst>
    <p:handoutMasterId r:id="rId28"/>
  </p:handoutMasterIdLst>
  <p:sldIdLst>
    <p:sldId id="256" r:id="rId5"/>
    <p:sldId id="260" r:id="rId6"/>
    <p:sldId id="267" r:id="rId7"/>
    <p:sldId id="257" r:id="rId8"/>
    <p:sldId id="258" r:id="rId9"/>
    <p:sldId id="266" r:id="rId10"/>
    <p:sldId id="259" r:id="rId11"/>
    <p:sldId id="261" r:id="rId12"/>
    <p:sldId id="268" r:id="rId13"/>
    <p:sldId id="269" r:id="rId14"/>
    <p:sldId id="278" r:id="rId15"/>
    <p:sldId id="270" r:id="rId16"/>
    <p:sldId id="271" r:id="rId17"/>
    <p:sldId id="272" r:id="rId18"/>
    <p:sldId id="279" r:id="rId19"/>
    <p:sldId id="262" r:id="rId20"/>
    <p:sldId id="273" r:id="rId21"/>
    <p:sldId id="280" r:id="rId22"/>
    <p:sldId id="274" r:id="rId23"/>
    <p:sldId id="275" r:id="rId24"/>
    <p:sldId id="277" r:id="rId25"/>
    <p:sldId id="276"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notesViewPr>
    <p:cSldViewPr snapToGrid="0">
      <p:cViewPr varScale="1">
        <p:scale>
          <a:sx n="60" d="100"/>
          <a:sy n="60" d="100"/>
        </p:scale>
        <p:origin x="242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10407F-191D-44EC-A3C5-69647440BFC9}" type="doc">
      <dgm:prSet loTypeId="urn:microsoft.com/office/officeart/2008/layout/LinedList" loCatId="list" qsTypeId="urn:microsoft.com/office/officeart/2005/8/quickstyle/simple4" qsCatId="simple" csTypeId="urn:microsoft.com/office/officeart/2005/8/colors/accent6_2" csCatId="accent6" phldr="1"/>
      <dgm:spPr/>
      <dgm:t>
        <a:bodyPr/>
        <a:lstStyle/>
        <a:p>
          <a:endParaRPr lang="en-US"/>
        </a:p>
      </dgm:t>
    </dgm:pt>
    <dgm:pt modelId="{01C95085-4C2D-4356-A570-C83CCEF090EE}">
      <dgm:prSet custT="1"/>
      <dgm:spPr/>
      <dgm:t>
        <a:bodyPr/>
        <a:lstStyle/>
        <a:p>
          <a:r>
            <a:rPr lang="en-US" sz="4000" dirty="0" err="1" smtClean="0">
              <a:latin typeface="Times New Roman" panose="02020603050405020304" pitchFamily="18" charset="0"/>
              <a:cs typeface="Times New Roman" panose="02020603050405020304" pitchFamily="18" charset="0"/>
            </a:rPr>
            <a:t>Xây</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dựng</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chương</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trình</a:t>
          </a:r>
          <a:endParaRPr lang="en-US" sz="4000" dirty="0">
            <a:latin typeface="Times New Roman" panose="02020603050405020304" pitchFamily="18" charset="0"/>
            <a:cs typeface="Times New Roman" panose="02020603050405020304" pitchFamily="18" charset="0"/>
          </a:endParaRPr>
        </a:p>
      </dgm:t>
    </dgm:pt>
    <dgm:pt modelId="{1A37DCC7-773C-40E2-8E5C-227CCAB23176}" type="parTrans" cxnId="{E4D79477-D677-4768-9595-5D84F3189B84}">
      <dgm:prSet/>
      <dgm:spPr/>
      <dgm:t>
        <a:bodyPr/>
        <a:lstStyle/>
        <a:p>
          <a:endParaRPr lang="en-US"/>
        </a:p>
      </dgm:t>
    </dgm:pt>
    <dgm:pt modelId="{0B095CAA-79B6-4FBE-87CC-C4771004C1DA}" type="sibTrans" cxnId="{E4D79477-D677-4768-9595-5D84F3189B84}">
      <dgm:prSet/>
      <dgm:spPr/>
      <dgm:t>
        <a:bodyPr/>
        <a:lstStyle/>
        <a:p>
          <a:endParaRPr lang="en-US"/>
        </a:p>
      </dgm:t>
    </dgm:pt>
    <dgm:pt modelId="{0744302F-FE80-4A21-8F48-80AF7C573D05}">
      <dgm:prSet custT="1"/>
      <dgm:spPr/>
      <dgm:t>
        <a:bodyPr/>
        <a:lstStyle/>
        <a:p>
          <a:r>
            <a:rPr lang="en-US" sz="4000" dirty="0" err="1" smtClean="0">
              <a:latin typeface="Times New Roman" panose="02020603050405020304" pitchFamily="18" charset="0"/>
              <a:cs typeface="Times New Roman" panose="02020603050405020304" pitchFamily="18" charset="0"/>
            </a:rPr>
            <a:t>Tổng</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kết</a:t>
          </a:r>
          <a:r>
            <a:rPr lang="en-US" sz="4000" dirty="0" smtClean="0">
              <a:latin typeface="Times New Roman" panose="02020603050405020304" pitchFamily="18" charset="0"/>
              <a:cs typeface="Times New Roman" panose="02020603050405020304" pitchFamily="18" charset="0"/>
            </a:rPr>
            <a:t> </a:t>
          </a:r>
          <a:endParaRPr lang="en-US" sz="4000" dirty="0">
            <a:latin typeface="Times New Roman" panose="02020603050405020304" pitchFamily="18" charset="0"/>
            <a:cs typeface="Times New Roman" panose="02020603050405020304" pitchFamily="18" charset="0"/>
          </a:endParaRPr>
        </a:p>
      </dgm:t>
    </dgm:pt>
    <dgm:pt modelId="{F62031B4-9D20-48B1-8479-0E7A28243ACD}" type="parTrans" cxnId="{6F54B448-C903-4B1A-B913-000410367ED3}">
      <dgm:prSet/>
      <dgm:spPr/>
      <dgm:t>
        <a:bodyPr/>
        <a:lstStyle/>
        <a:p>
          <a:endParaRPr lang="en-US"/>
        </a:p>
      </dgm:t>
    </dgm:pt>
    <dgm:pt modelId="{15147C7B-1477-4765-85E8-62B7E1ABC25F}" type="sibTrans" cxnId="{6F54B448-C903-4B1A-B913-000410367ED3}">
      <dgm:prSet/>
      <dgm:spPr/>
      <dgm:t>
        <a:bodyPr/>
        <a:lstStyle/>
        <a:p>
          <a:endParaRPr lang="en-US"/>
        </a:p>
      </dgm:t>
    </dgm:pt>
    <dgm:pt modelId="{4A266DF3-F699-481D-952B-06E94865913D}">
      <dgm:prSet custT="1"/>
      <dgm:spPr/>
      <dgm:t>
        <a:bodyPr/>
        <a:lstStyle/>
        <a:p>
          <a:r>
            <a:rPr lang="en-US" sz="4000" dirty="0" err="1" smtClean="0">
              <a:latin typeface="Times New Roman" panose="02020603050405020304" pitchFamily="18" charset="0"/>
              <a:cs typeface="Times New Roman" panose="02020603050405020304" pitchFamily="18" charset="0"/>
            </a:rPr>
            <a:t>Cơ</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sở</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lý</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thuyết</a:t>
          </a:r>
          <a:endParaRPr lang="en-US" sz="4000" dirty="0">
            <a:latin typeface="Times New Roman" panose="02020603050405020304" pitchFamily="18" charset="0"/>
            <a:cs typeface="Times New Roman" panose="02020603050405020304" pitchFamily="18" charset="0"/>
          </a:endParaRPr>
        </a:p>
      </dgm:t>
    </dgm:pt>
    <dgm:pt modelId="{E43F7441-9245-4528-B8F7-2C400412818E}" type="sibTrans" cxnId="{40A842E7-7BD1-4C4C-BC2D-27ADB1F124AC}">
      <dgm:prSet/>
      <dgm:spPr/>
      <dgm:t>
        <a:bodyPr/>
        <a:lstStyle/>
        <a:p>
          <a:endParaRPr lang="en-US"/>
        </a:p>
      </dgm:t>
    </dgm:pt>
    <dgm:pt modelId="{59FC4C72-0240-44CF-8C29-7E4727E8C7E6}" type="parTrans" cxnId="{40A842E7-7BD1-4C4C-BC2D-27ADB1F124AC}">
      <dgm:prSet/>
      <dgm:spPr/>
      <dgm:t>
        <a:bodyPr/>
        <a:lstStyle/>
        <a:p>
          <a:endParaRPr lang="en-US"/>
        </a:p>
      </dgm:t>
    </dgm:pt>
    <dgm:pt modelId="{4F2A1D3E-E19F-455D-859F-C40136366B3D}">
      <dgm:prSet custT="1"/>
      <dgm:spPr/>
      <dgm:t>
        <a:bodyPr/>
        <a:lstStyle/>
        <a:p>
          <a:r>
            <a:rPr lang="en-US" sz="4000" dirty="0" err="1" smtClean="0">
              <a:latin typeface="Times New Roman" panose="02020603050405020304" pitchFamily="18" charset="0"/>
              <a:cs typeface="Times New Roman" panose="02020603050405020304" pitchFamily="18" charset="0"/>
            </a:rPr>
            <a:t>Giới</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thiệu</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đề</a:t>
          </a:r>
          <a:r>
            <a:rPr lang="en-US" sz="4000" dirty="0" smtClean="0">
              <a:latin typeface="Times New Roman" panose="02020603050405020304" pitchFamily="18" charset="0"/>
              <a:cs typeface="Times New Roman" panose="02020603050405020304" pitchFamily="18" charset="0"/>
            </a:rPr>
            <a:t> </a:t>
          </a:r>
          <a:r>
            <a:rPr lang="en-US" sz="4000" dirty="0" err="1" smtClean="0">
              <a:latin typeface="Times New Roman" panose="02020603050405020304" pitchFamily="18" charset="0"/>
              <a:cs typeface="Times New Roman" panose="02020603050405020304" pitchFamily="18" charset="0"/>
            </a:rPr>
            <a:t>tài</a:t>
          </a:r>
          <a:endParaRPr lang="en-US" sz="4000" dirty="0">
            <a:latin typeface="Times New Roman" panose="02020603050405020304" pitchFamily="18" charset="0"/>
            <a:cs typeface="Times New Roman" panose="02020603050405020304" pitchFamily="18" charset="0"/>
          </a:endParaRPr>
        </a:p>
      </dgm:t>
    </dgm:pt>
    <dgm:pt modelId="{D34FF2C9-9A85-4762-AD7F-0FD4259109E1}" type="sibTrans" cxnId="{2DD1656A-1B48-4AFC-A65D-081443F407D0}">
      <dgm:prSet/>
      <dgm:spPr/>
      <dgm:t>
        <a:bodyPr/>
        <a:lstStyle/>
        <a:p>
          <a:endParaRPr lang="en-US"/>
        </a:p>
      </dgm:t>
    </dgm:pt>
    <dgm:pt modelId="{D2DA1E0C-46CA-43FE-AD0E-1FF5A487E9EC}" type="parTrans" cxnId="{2DD1656A-1B48-4AFC-A65D-081443F407D0}">
      <dgm:prSet/>
      <dgm:spPr/>
      <dgm:t>
        <a:bodyPr/>
        <a:lstStyle/>
        <a:p>
          <a:endParaRPr lang="en-US"/>
        </a:p>
      </dgm:t>
    </dgm:pt>
    <dgm:pt modelId="{22B5111B-463D-47D1-954F-127C30012F9F}" type="pres">
      <dgm:prSet presAssocID="{6B10407F-191D-44EC-A3C5-69647440BFC9}" presName="vert0" presStyleCnt="0">
        <dgm:presLayoutVars>
          <dgm:dir/>
          <dgm:animOne val="branch"/>
          <dgm:animLvl val="lvl"/>
        </dgm:presLayoutVars>
      </dgm:prSet>
      <dgm:spPr/>
      <dgm:t>
        <a:bodyPr/>
        <a:lstStyle/>
        <a:p>
          <a:endParaRPr lang="en-US"/>
        </a:p>
      </dgm:t>
    </dgm:pt>
    <dgm:pt modelId="{10DA26D8-3205-49AB-9801-7479D75D0B9B}" type="pres">
      <dgm:prSet presAssocID="{4F2A1D3E-E19F-455D-859F-C40136366B3D}" presName="thickLine" presStyleLbl="alignNode1" presStyleIdx="0" presStyleCnt="4"/>
      <dgm:spPr/>
    </dgm:pt>
    <dgm:pt modelId="{678D6ACC-8BEB-4F60-8CD4-9CB2DDE72612}" type="pres">
      <dgm:prSet presAssocID="{4F2A1D3E-E19F-455D-859F-C40136366B3D}" presName="horz1" presStyleCnt="0"/>
      <dgm:spPr/>
    </dgm:pt>
    <dgm:pt modelId="{278D475D-CCFA-4E93-A503-7548BD710D98}" type="pres">
      <dgm:prSet presAssocID="{4F2A1D3E-E19F-455D-859F-C40136366B3D}" presName="tx1" presStyleLbl="revTx" presStyleIdx="0" presStyleCnt="4"/>
      <dgm:spPr/>
      <dgm:t>
        <a:bodyPr/>
        <a:lstStyle/>
        <a:p>
          <a:endParaRPr lang="en-US"/>
        </a:p>
      </dgm:t>
    </dgm:pt>
    <dgm:pt modelId="{51866F1A-9654-4DD6-B628-9CEF2A359C7D}" type="pres">
      <dgm:prSet presAssocID="{4F2A1D3E-E19F-455D-859F-C40136366B3D}" presName="vert1" presStyleCnt="0"/>
      <dgm:spPr/>
    </dgm:pt>
    <dgm:pt modelId="{D3985387-25A2-4EB6-99AD-2664D2661A5C}" type="pres">
      <dgm:prSet presAssocID="{4A266DF3-F699-481D-952B-06E94865913D}" presName="thickLine" presStyleLbl="alignNode1" presStyleIdx="1" presStyleCnt="4"/>
      <dgm:spPr/>
    </dgm:pt>
    <dgm:pt modelId="{D93FF54B-7422-4E12-8F54-0440562FEA00}" type="pres">
      <dgm:prSet presAssocID="{4A266DF3-F699-481D-952B-06E94865913D}" presName="horz1" presStyleCnt="0"/>
      <dgm:spPr/>
    </dgm:pt>
    <dgm:pt modelId="{3844A50A-7598-4C44-A3FD-CCE61E6BCEA0}" type="pres">
      <dgm:prSet presAssocID="{4A266DF3-F699-481D-952B-06E94865913D}" presName="tx1" presStyleLbl="revTx" presStyleIdx="1" presStyleCnt="4"/>
      <dgm:spPr/>
      <dgm:t>
        <a:bodyPr/>
        <a:lstStyle/>
        <a:p>
          <a:endParaRPr lang="en-US"/>
        </a:p>
      </dgm:t>
    </dgm:pt>
    <dgm:pt modelId="{52264B7A-13F0-4086-9BFF-154C471D9488}" type="pres">
      <dgm:prSet presAssocID="{4A266DF3-F699-481D-952B-06E94865913D}" presName="vert1" presStyleCnt="0"/>
      <dgm:spPr/>
    </dgm:pt>
    <dgm:pt modelId="{0E99E569-0DA0-4A1F-855A-45FE9C2A465F}" type="pres">
      <dgm:prSet presAssocID="{01C95085-4C2D-4356-A570-C83CCEF090EE}" presName="thickLine" presStyleLbl="alignNode1" presStyleIdx="2" presStyleCnt="4"/>
      <dgm:spPr/>
    </dgm:pt>
    <dgm:pt modelId="{E928D5FC-4B8D-4EAC-BECF-2325D3247CB5}" type="pres">
      <dgm:prSet presAssocID="{01C95085-4C2D-4356-A570-C83CCEF090EE}" presName="horz1" presStyleCnt="0"/>
      <dgm:spPr/>
    </dgm:pt>
    <dgm:pt modelId="{A6486D84-853E-4D93-85FB-A93C2AB50F27}" type="pres">
      <dgm:prSet presAssocID="{01C95085-4C2D-4356-A570-C83CCEF090EE}" presName="tx1" presStyleLbl="revTx" presStyleIdx="2" presStyleCnt="4"/>
      <dgm:spPr/>
      <dgm:t>
        <a:bodyPr/>
        <a:lstStyle/>
        <a:p>
          <a:endParaRPr lang="en-US"/>
        </a:p>
      </dgm:t>
    </dgm:pt>
    <dgm:pt modelId="{E0FEAD18-8D45-4A8F-BDC5-71384C79ABB6}" type="pres">
      <dgm:prSet presAssocID="{01C95085-4C2D-4356-A570-C83CCEF090EE}" presName="vert1" presStyleCnt="0"/>
      <dgm:spPr/>
    </dgm:pt>
    <dgm:pt modelId="{0E419124-2FCF-43D5-BF44-3E185E381CAF}" type="pres">
      <dgm:prSet presAssocID="{0744302F-FE80-4A21-8F48-80AF7C573D05}" presName="thickLine" presStyleLbl="alignNode1" presStyleIdx="3" presStyleCnt="4"/>
      <dgm:spPr/>
    </dgm:pt>
    <dgm:pt modelId="{016670BC-15F8-43BA-9C8C-10356130B131}" type="pres">
      <dgm:prSet presAssocID="{0744302F-FE80-4A21-8F48-80AF7C573D05}" presName="horz1" presStyleCnt="0"/>
      <dgm:spPr/>
    </dgm:pt>
    <dgm:pt modelId="{193E6818-D85B-45EA-925F-270217CFF92B}" type="pres">
      <dgm:prSet presAssocID="{0744302F-FE80-4A21-8F48-80AF7C573D05}" presName="tx1" presStyleLbl="revTx" presStyleIdx="3" presStyleCnt="4"/>
      <dgm:spPr/>
      <dgm:t>
        <a:bodyPr/>
        <a:lstStyle/>
        <a:p>
          <a:endParaRPr lang="en-US"/>
        </a:p>
      </dgm:t>
    </dgm:pt>
    <dgm:pt modelId="{BC68D606-70C8-42B9-94DE-3C2DF7824FEC}" type="pres">
      <dgm:prSet presAssocID="{0744302F-FE80-4A21-8F48-80AF7C573D05}" presName="vert1" presStyleCnt="0"/>
      <dgm:spPr/>
    </dgm:pt>
  </dgm:ptLst>
  <dgm:cxnLst>
    <dgm:cxn modelId="{40A842E7-7BD1-4C4C-BC2D-27ADB1F124AC}" srcId="{6B10407F-191D-44EC-A3C5-69647440BFC9}" destId="{4A266DF3-F699-481D-952B-06E94865913D}" srcOrd="1" destOrd="0" parTransId="{59FC4C72-0240-44CF-8C29-7E4727E8C7E6}" sibTransId="{E43F7441-9245-4528-B8F7-2C400412818E}"/>
    <dgm:cxn modelId="{CCFDB124-A83D-4064-9873-74E1C8F45FAA}" type="presOf" srcId="{4F2A1D3E-E19F-455D-859F-C40136366B3D}" destId="{278D475D-CCFA-4E93-A503-7548BD710D98}" srcOrd="0" destOrd="0" presId="urn:microsoft.com/office/officeart/2008/layout/LinedList"/>
    <dgm:cxn modelId="{FFED8F60-F3D0-41E6-94FC-E9AB154C2B38}" type="presOf" srcId="{6B10407F-191D-44EC-A3C5-69647440BFC9}" destId="{22B5111B-463D-47D1-954F-127C30012F9F}" srcOrd="0" destOrd="0" presId="urn:microsoft.com/office/officeart/2008/layout/LinedList"/>
    <dgm:cxn modelId="{71B14908-DFD0-4B52-A569-796A61CDEA6D}" type="presOf" srcId="{4A266DF3-F699-481D-952B-06E94865913D}" destId="{3844A50A-7598-4C44-A3FD-CCE61E6BCEA0}" srcOrd="0" destOrd="0" presId="urn:microsoft.com/office/officeart/2008/layout/LinedList"/>
    <dgm:cxn modelId="{FC1581E0-9AF9-452C-B330-AADCD0AC8668}" type="presOf" srcId="{01C95085-4C2D-4356-A570-C83CCEF090EE}" destId="{A6486D84-853E-4D93-85FB-A93C2AB50F27}" srcOrd="0" destOrd="0" presId="urn:microsoft.com/office/officeart/2008/layout/LinedList"/>
    <dgm:cxn modelId="{E4D79477-D677-4768-9595-5D84F3189B84}" srcId="{6B10407F-191D-44EC-A3C5-69647440BFC9}" destId="{01C95085-4C2D-4356-A570-C83CCEF090EE}" srcOrd="2" destOrd="0" parTransId="{1A37DCC7-773C-40E2-8E5C-227CCAB23176}" sibTransId="{0B095CAA-79B6-4FBE-87CC-C4771004C1DA}"/>
    <dgm:cxn modelId="{6F54B448-C903-4B1A-B913-000410367ED3}" srcId="{6B10407F-191D-44EC-A3C5-69647440BFC9}" destId="{0744302F-FE80-4A21-8F48-80AF7C573D05}" srcOrd="3" destOrd="0" parTransId="{F62031B4-9D20-48B1-8479-0E7A28243ACD}" sibTransId="{15147C7B-1477-4765-85E8-62B7E1ABC25F}"/>
    <dgm:cxn modelId="{2DD1656A-1B48-4AFC-A65D-081443F407D0}" srcId="{6B10407F-191D-44EC-A3C5-69647440BFC9}" destId="{4F2A1D3E-E19F-455D-859F-C40136366B3D}" srcOrd="0" destOrd="0" parTransId="{D2DA1E0C-46CA-43FE-AD0E-1FF5A487E9EC}" sibTransId="{D34FF2C9-9A85-4762-AD7F-0FD4259109E1}"/>
    <dgm:cxn modelId="{8BD2321A-3366-4BD9-85BD-7B0534FF2C6F}" type="presOf" srcId="{0744302F-FE80-4A21-8F48-80AF7C573D05}" destId="{193E6818-D85B-45EA-925F-270217CFF92B}" srcOrd="0" destOrd="0" presId="urn:microsoft.com/office/officeart/2008/layout/LinedList"/>
    <dgm:cxn modelId="{08CEAF35-5045-4A1B-858A-CF6CAF90FE23}" type="presParOf" srcId="{22B5111B-463D-47D1-954F-127C30012F9F}" destId="{10DA26D8-3205-49AB-9801-7479D75D0B9B}" srcOrd="0" destOrd="0" presId="urn:microsoft.com/office/officeart/2008/layout/LinedList"/>
    <dgm:cxn modelId="{F00F9E27-E394-4EF7-BF81-0BED2A9A8719}" type="presParOf" srcId="{22B5111B-463D-47D1-954F-127C30012F9F}" destId="{678D6ACC-8BEB-4F60-8CD4-9CB2DDE72612}" srcOrd="1" destOrd="0" presId="urn:microsoft.com/office/officeart/2008/layout/LinedList"/>
    <dgm:cxn modelId="{5D03E00A-53A4-48C5-BC20-D2192A849477}" type="presParOf" srcId="{678D6ACC-8BEB-4F60-8CD4-9CB2DDE72612}" destId="{278D475D-CCFA-4E93-A503-7548BD710D98}" srcOrd="0" destOrd="0" presId="urn:microsoft.com/office/officeart/2008/layout/LinedList"/>
    <dgm:cxn modelId="{C3CBB2E8-EA79-4E00-9622-8364B735AA1B}" type="presParOf" srcId="{678D6ACC-8BEB-4F60-8CD4-9CB2DDE72612}" destId="{51866F1A-9654-4DD6-B628-9CEF2A359C7D}" srcOrd="1" destOrd="0" presId="urn:microsoft.com/office/officeart/2008/layout/LinedList"/>
    <dgm:cxn modelId="{3987093D-53E7-4975-A887-090D5D176C22}" type="presParOf" srcId="{22B5111B-463D-47D1-954F-127C30012F9F}" destId="{D3985387-25A2-4EB6-99AD-2664D2661A5C}" srcOrd="2" destOrd="0" presId="urn:microsoft.com/office/officeart/2008/layout/LinedList"/>
    <dgm:cxn modelId="{4F2E58A3-613C-4528-A234-71B5E6437DE8}" type="presParOf" srcId="{22B5111B-463D-47D1-954F-127C30012F9F}" destId="{D93FF54B-7422-4E12-8F54-0440562FEA00}" srcOrd="3" destOrd="0" presId="urn:microsoft.com/office/officeart/2008/layout/LinedList"/>
    <dgm:cxn modelId="{CC4F92C3-0662-4B99-85AE-8CDFF335B722}" type="presParOf" srcId="{D93FF54B-7422-4E12-8F54-0440562FEA00}" destId="{3844A50A-7598-4C44-A3FD-CCE61E6BCEA0}" srcOrd="0" destOrd="0" presId="urn:microsoft.com/office/officeart/2008/layout/LinedList"/>
    <dgm:cxn modelId="{2CC6B806-82C6-41CE-A4CA-41827D2106FA}" type="presParOf" srcId="{D93FF54B-7422-4E12-8F54-0440562FEA00}" destId="{52264B7A-13F0-4086-9BFF-154C471D9488}" srcOrd="1" destOrd="0" presId="urn:microsoft.com/office/officeart/2008/layout/LinedList"/>
    <dgm:cxn modelId="{C7AA6E1D-A88B-4F24-80C9-B9A051379DFC}" type="presParOf" srcId="{22B5111B-463D-47D1-954F-127C30012F9F}" destId="{0E99E569-0DA0-4A1F-855A-45FE9C2A465F}" srcOrd="4" destOrd="0" presId="urn:microsoft.com/office/officeart/2008/layout/LinedList"/>
    <dgm:cxn modelId="{700CBC55-B851-4E9E-BDA5-9A9A40E0B52D}" type="presParOf" srcId="{22B5111B-463D-47D1-954F-127C30012F9F}" destId="{E928D5FC-4B8D-4EAC-BECF-2325D3247CB5}" srcOrd="5" destOrd="0" presId="urn:microsoft.com/office/officeart/2008/layout/LinedList"/>
    <dgm:cxn modelId="{9D83811F-0910-48F8-A286-92F60FA904DE}" type="presParOf" srcId="{E928D5FC-4B8D-4EAC-BECF-2325D3247CB5}" destId="{A6486D84-853E-4D93-85FB-A93C2AB50F27}" srcOrd="0" destOrd="0" presId="urn:microsoft.com/office/officeart/2008/layout/LinedList"/>
    <dgm:cxn modelId="{BF615345-0274-4CA4-B833-7F15C5E43C6A}" type="presParOf" srcId="{E928D5FC-4B8D-4EAC-BECF-2325D3247CB5}" destId="{E0FEAD18-8D45-4A8F-BDC5-71384C79ABB6}" srcOrd="1" destOrd="0" presId="urn:microsoft.com/office/officeart/2008/layout/LinedList"/>
    <dgm:cxn modelId="{E740907B-633E-4E30-B872-FBAC3F50C4AC}" type="presParOf" srcId="{22B5111B-463D-47D1-954F-127C30012F9F}" destId="{0E419124-2FCF-43D5-BF44-3E185E381CAF}" srcOrd="6" destOrd="0" presId="urn:microsoft.com/office/officeart/2008/layout/LinedList"/>
    <dgm:cxn modelId="{30DE51C2-8FC6-4561-8544-DB469E44896A}" type="presParOf" srcId="{22B5111B-463D-47D1-954F-127C30012F9F}" destId="{016670BC-15F8-43BA-9C8C-10356130B131}" srcOrd="7" destOrd="0" presId="urn:microsoft.com/office/officeart/2008/layout/LinedList"/>
    <dgm:cxn modelId="{714D7DAA-1A2C-42D7-9714-CA126D6E0644}" type="presParOf" srcId="{016670BC-15F8-43BA-9C8C-10356130B131}" destId="{193E6818-D85B-45EA-925F-270217CFF92B}" srcOrd="0" destOrd="0" presId="urn:microsoft.com/office/officeart/2008/layout/LinedList"/>
    <dgm:cxn modelId="{E0EFE213-3240-4C2B-BB7D-3A9F227ECFAC}" type="presParOf" srcId="{016670BC-15F8-43BA-9C8C-10356130B131}" destId="{BC68D606-70C8-42B9-94DE-3C2DF7824FE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DA26D8-3205-49AB-9801-7479D75D0B9B}">
      <dsp:nvSpPr>
        <dsp:cNvPr id="0" name=""/>
        <dsp:cNvSpPr/>
      </dsp:nvSpPr>
      <dsp:spPr>
        <a:xfrm>
          <a:off x="0" y="0"/>
          <a:ext cx="6305550" cy="0"/>
        </a:xfrm>
        <a:prstGeom prst="line">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6350" cap="flat" cmpd="sng" algn="in">
          <a:solidFill>
            <a:schemeClr val="accent6">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278D475D-CCFA-4E93-A503-7548BD710D98}">
      <dsp:nvSpPr>
        <dsp:cNvPr id="0" name=""/>
        <dsp:cNvSpPr/>
      </dsp:nvSpPr>
      <dsp:spPr>
        <a:xfrm>
          <a:off x="0" y="0"/>
          <a:ext cx="6305550" cy="13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lvl="0" algn="l" defTabSz="1778000">
            <a:lnSpc>
              <a:spcPct val="90000"/>
            </a:lnSpc>
            <a:spcBef>
              <a:spcPct val="0"/>
            </a:spcBef>
            <a:spcAft>
              <a:spcPct val="35000"/>
            </a:spcAft>
          </a:pPr>
          <a:r>
            <a:rPr lang="en-US" sz="4000" kern="1200" dirty="0" err="1" smtClean="0">
              <a:latin typeface="Times New Roman" panose="02020603050405020304" pitchFamily="18" charset="0"/>
              <a:cs typeface="Times New Roman" panose="02020603050405020304" pitchFamily="18" charset="0"/>
            </a:rPr>
            <a:t>Giới</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thiệu</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đề</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tài</a:t>
          </a:r>
          <a:endParaRPr lang="en-US" sz="4000" kern="1200" dirty="0">
            <a:latin typeface="Times New Roman" panose="02020603050405020304" pitchFamily="18" charset="0"/>
            <a:cs typeface="Times New Roman" panose="02020603050405020304" pitchFamily="18" charset="0"/>
          </a:endParaRPr>
        </a:p>
      </dsp:txBody>
      <dsp:txXfrm>
        <a:off x="0" y="0"/>
        <a:ext cx="6305550" cy="1393321"/>
      </dsp:txXfrm>
    </dsp:sp>
    <dsp:sp modelId="{D3985387-25A2-4EB6-99AD-2664D2661A5C}">
      <dsp:nvSpPr>
        <dsp:cNvPr id="0" name=""/>
        <dsp:cNvSpPr/>
      </dsp:nvSpPr>
      <dsp:spPr>
        <a:xfrm>
          <a:off x="0" y="1393321"/>
          <a:ext cx="6305550" cy="0"/>
        </a:xfrm>
        <a:prstGeom prst="line">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6350" cap="flat" cmpd="sng" algn="in">
          <a:solidFill>
            <a:schemeClr val="accent6">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3844A50A-7598-4C44-A3FD-CCE61E6BCEA0}">
      <dsp:nvSpPr>
        <dsp:cNvPr id="0" name=""/>
        <dsp:cNvSpPr/>
      </dsp:nvSpPr>
      <dsp:spPr>
        <a:xfrm>
          <a:off x="0" y="1393321"/>
          <a:ext cx="6305550" cy="13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lvl="0" algn="l" defTabSz="1778000">
            <a:lnSpc>
              <a:spcPct val="90000"/>
            </a:lnSpc>
            <a:spcBef>
              <a:spcPct val="0"/>
            </a:spcBef>
            <a:spcAft>
              <a:spcPct val="35000"/>
            </a:spcAft>
          </a:pPr>
          <a:r>
            <a:rPr lang="en-US" sz="4000" kern="1200" dirty="0" err="1" smtClean="0">
              <a:latin typeface="Times New Roman" panose="02020603050405020304" pitchFamily="18" charset="0"/>
              <a:cs typeface="Times New Roman" panose="02020603050405020304" pitchFamily="18" charset="0"/>
            </a:rPr>
            <a:t>Cơ</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sở</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lý</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thuyết</a:t>
          </a:r>
          <a:endParaRPr lang="en-US" sz="4000" kern="1200" dirty="0">
            <a:latin typeface="Times New Roman" panose="02020603050405020304" pitchFamily="18" charset="0"/>
            <a:cs typeface="Times New Roman" panose="02020603050405020304" pitchFamily="18" charset="0"/>
          </a:endParaRPr>
        </a:p>
      </dsp:txBody>
      <dsp:txXfrm>
        <a:off x="0" y="1393321"/>
        <a:ext cx="6305550" cy="1393321"/>
      </dsp:txXfrm>
    </dsp:sp>
    <dsp:sp modelId="{0E99E569-0DA0-4A1F-855A-45FE9C2A465F}">
      <dsp:nvSpPr>
        <dsp:cNvPr id="0" name=""/>
        <dsp:cNvSpPr/>
      </dsp:nvSpPr>
      <dsp:spPr>
        <a:xfrm>
          <a:off x="0" y="2786642"/>
          <a:ext cx="6305550" cy="0"/>
        </a:xfrm>
        <a:prstGeom prst="line">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6350" cap="flat" cmpd="sng" algn="in">
          <a:solidFill>
            <a:schemeClr val="accent6">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A6486D84-853E-4D93-85FB-A93C2AB50F27}">
      <dsp:nvSpPr>
        <dsp:cNvPr id="0" name=""/>
        <dsp:cNvSpPr/>
      </dsp:nvSpPr>
      <dsp:spPr>
        <a:xfrm>
          <a:off x="0" y="2786642"/>
          <a:ext cx="6305550" cy="13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lvl="0" algn="l" defTabSz="1778000">
            <a:lnSpc>
              <a:spcPct val="90000"/>
            </a:lnSpc>
            <a:spcBef>
              <a:spcPct val="0"/>
            </a:spcBef>
            <a:spcAft>
              <a:spcPct val="35000"/>
            </a:spcAft>
          </a:pPr>
          <a:r>
            <a:rPr lang="en-US" sz="4000" kern="1200" dirty="0" err="1" smtClean="0">
              <a:latin typeface="Times New Roman" panose="02020603050405020304" pitchFamily="18" charset="0"/>
              <a:cs typeface="Times New Roman" panose="02020603050405020304" pitchFamily="18" charset="0"/>
            </a:rPr>
            <a:t>Xây</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dựng</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chương</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trình</a:t>
          </a:r>
          <a:endParaRPr lang="en-US" sz="4000" kern="1200" dirty="0">
            <a:latin typeface="Times New Roman" panose="02020603050405020304" pitchFamily="18" charset="0"/>
            <a:cs typeface="Times New Roman" panose="02020603050405020304" pitchFamily="18" charset="0"/>
          </a:endParaRPr>
        </a:p>
      </dsp:txBody>
      <dsp:txXfrm>
        <a:off x="0" y="2786642"/>
        <a:ext cx="6305550" cy="1393321"/>
      </dsp:txXfrm>
    </dsp:sp>
    <dsp:sp modelId="{0E419124-2FCF-43D5-BF44-3E185E381CAF}">
      <dsp:nvSpPr>
        <dsp:cNvPr id="0" name=""/>
        <dsp:cNvSpPr/>
      </dsp:nvSpPr>
      <dsp:spPr>
        <a:xfrm>
          <a:off x="0" y="4179963"/>
          <a:ext cx="6305550" cy="0"/>
        </a:xfrm>
        <a:prstGeom prst="line">
          <a:avLst/>
        </a:prstGeom>
        <a:gradFill rotWithShape="0">
          <a:gsLst>
            <a:gs pos="0">
              <a:schemeClr val="accent6">
                <a:hueOff val="0"/>
                <a:satOff val="0"/>
                <a:lumOff val="0"/>
                <a:alphaOff val="0"/>
                <a:tint val="94000"/>
                <a:satMod val="103000"/>
                <a:lumMod val="102000"/>
              </a:schemeClr>
            </a:gs>
            <a:gs pos="50000">
              <a:schemeClr val="accent6">
                <a:hueOff val="0"/>
                <a:satOff val="0"/>
                <a:lumOff val="0"/>
                <a:alphaOff val="0"/>
                <a:shade val="100000"/>
                <a:satMod val="110000"/>
                <a:lumMod val="100000"/>
              </a:schemeClr>
            </a:gs>
            <a:gs pos="100000">
              <a:schemeClr val="accent6">
                <a:hueOff val="0"/>
                <a:satOff val="0"/>
                <a:lumOff val="0"/>
                <a:alphaOff val="0"/>
                <a:shade val="78000"/>
                <a:satMod val="120000"/>
                <a:lumMod val="99000"/>
              </a:schemeClr>
            </a:gs>
          </a:gsLst>
          <a:lin ang="5400000" scaled="0"/>
        </a:gradFill>
        <a:ln w="6350" cap="flat" cmpd="sng" algn="in">
          <a:solidFill>
            <a:schemeClr val="accent6">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193E6818-D85B-45EA-925F-270217CFF92B}">
      <dsp:nvSpPr>
        <dsp:cNvPr id="0" name=""/>
        <dsp:cNvSpPr/>
      </dsp:nvSpPr>
      <dsp:spPr>
        <a:xfrm>
          <a:off x="0" y="4179963"/>
          <a:ext cx="6305550" cy="139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lvl="0" algn="l" defTabSz="1778000">
            <a:lnSpc>
              <a:spcPct val="90000"/>
            </a:lnSpc>
            <a:spcBef>
              <a:spcPct val="0"/>
            </a:spcBef>
            <a:spcAft>
              <a:spcPct val="35000"/>
            </a:spcAft>
          </a:pPr>
          <a:r>
            <a:rPr lang="en-US" sz="4000" kern="1200" dirty="0" err="1" smtClean="0">
              <a:latin typeface="Times New Roman" panose="02020603050405020304" pitchFamily="18" charset="0"/>
              <a:cs typeface="Times New Roman" panose="02020603050405020304" pitchFamily="18" charset="0"/>
            </a:rPr>
            <a:t>Tổng</a:t>
          </a:r>
          <a:r>
            <a:rPr lang="en-US" sz="4000" kern="1200" dirty="0" smtClean="0">
              <a:latin typeface="Times New Roman" panose="02020603050405020304" pitchFamily="18" charset="0"/>
              <a:cs typeface="Times New Roman" panose="02020603050405020304" pitchFamily="18" charset="0"/>
            </a:rPr>
            <a:t> </a:t>
          </a:r>
          <a:r>
            <a:rPr lang="en-US" sz="4000" kern="1200" dirty="0" err="1" smtClean="0">
              <a:latin typeface="Times New Roman" panose="02020603050405020304" pitchFamily="18" charset="0"/>
              <a:cs typeface="Times New Roman" panose="02020603050405020304" pitchFamily="18" charset="0"/>
            </a:rPr>
            <a:t>kết</a:t>
          </a:r>
          <a:r>
            <a:rPr lang="en-US" sz="4000" kern="1200" dirty="0" smtClean="0">
              <a:latin typeface="Times New Roman" panose="02020603050405020304" pitchFamily="18" charset="0"/>
              <a:cs typeface="Times New Roman" panose="02020603050405020304" pitchFamily="18" charset="0"/>
            </a:rPr>
            <a:t> </a:t>
          </a:r>
          <a:endParaRPr lang="en-US" sz="4000" kern="1200" dirty="0">
            <a:latin typeface="Times New Roman" panose="02020603050405020304" pitchFamily="18" charset="0"/>
            <a:cs typeface="Times New Roman" panose="02020603050405020304" pitchFamily="18" charset="0"/>
          </a:endParaRPr>
        </a:p>
      </dsp:txBody>
      <dsp:txXfrm>
        <a:off x="0" y="4179963"/>
        <a:ext cx="6305550" cy="139332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86C3D2F-5A05-4596-A225-FC14565701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39C051B-F26C-4470-B56C-092B4E1C4CF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8E9A1B5-1BE4-4CD6-80C4-143959F034D3}" type="datetimeFigureOut">
              <a:rPr lang="en-US" smtClean="0"/>
              <a:t>1/7/2025</a:t>
            </a:fld>
            <a:endParaRPr lang="en-US" dirty="0"/>
          </a:p>
        </p:txBody>
      </p:sp>
      <p:sp>
        <p:nvSpPr>
          <p:cNvPr id="4" name="Footer Placeholder 3">
            <a:extLst>
              <a:ext uri="{FF2B5EF4-FFF2-40B4-BE49-F238E27FC236}">
                <a16:creationId xmlns:a16="http://schemas.microsoft.com/office/drawing/2014/main" id="{CD59DB8B-3A1C-4291-8A97-C19C5D31C36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E6310B9-42FE-4FE9-8C0B-5C7382DBB0E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EFCFFF0-B784-4FE7-8A38-F89DE294F830}" type="slidenum">
              <a:rPr lang="en-US" smtClean="0"/>
              <a:t>‹#›</a:t>
            </a:fld>
            <a:endParaRPr lang="en-US" dirty="0"/>
          </a:p>
        </p:txBody>
      </p:sp>
    </p:spTree>
    <p:extLst>
      <p:ext uri="{BB962C8B-B14F-4D97-AF65-F5344CB8AC3E}">
        <p14:creationId xmlns:p14="http://schemas.microsoft.com/office/powerpoint/2010/main" val="210156693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E6120A-21AF-4F12-ABAA-66A70823631B}" type="datetimeFigureOut">
              <a:rPr lang="en-US" smtClean="0"/>
              <a:t>1/7/2025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8C672F-171E-46DC-915C-C7BCF99F5C42}" type="slidenum">
              <a:rPr lang="en-US" smtClean="0"/>
              <a:t>‹#›</a:t>
            </a:fld>
            <a:endParaRPr lang="en-US" dirty="0"/>
          </a:p>
        </p:txBody>
      </p:sp>
    </p:spTree>
    <p:extLst>
      <p:ext uri="{BB962C8B-B14F-4D97-AF65-F5344CB8AC3E}">
        <p14:creationId xmlns:p14="http://schemas.microsoft.com/office/powerpoint/2010/main" val="19584980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smtClean="0"/>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EF63B152-7103-4FFE-90AC-D94EB7F44A7E}" type="datetimeFigureOut">
              <a:rPr lang="en-US" smtClean="0"/>
              <a:t>1/7/2025</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299DD5A9-4EF1-497E-92EF-2D23CF305E03}" type="slidenum">
              <a:rPr lang="en-US" smtClean="0"/>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05246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F63B152-7103-4FFE-90AC-D94EB7F44A7E}" type="datetimeFigureOut">
              <a:rPr lang="en-US" smtClean="0"/>
              <a:t>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9DD5A9-4EF1-497E-92EF-2D23CF305E03}" type="slidenum">
              <a:rPr lang="en-US" smtClean="0"/>
              <a:t>‹#›</a:t>
            </a:fld>
            <a:endParaRPr lang="en-US" dirty="0"/>
          </a:p>
        </p:txBody>
      </p:sp>
    </p:spTree>
    <p:extLst>
      <p:ext uri="{BB962C8B-B14F-4D97-AF65-F5344CB8AC3E}">
        <p14:creationId xmlns:p14="http://schemas.microsoft.com/office/powerpoint/2010/main" val="162219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F63B152-7103-4FFE-90AC-D94EB7F44A7E}" type="datetimeFigureOut">
              <a:rPr lang="en-US" smtClean="0"/>
              <a:t>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9DD5A9-4EF1-497E-92EF-2D23CF305E03}" type="slidenum">
              <a:rPr lang="en-US" smtClean="0"/>
              <a:t>‹#›</a:t>
            </a:fld>
            <a:endParaRPr lang="en-US" dirty="0"/>
          </a:p>
        </p:txBody>
      </p:sp>
    </p:spTree>
    <p:extLst>
      <p:ext uri="{BB962C8B-B14F-4D97-AF65-F5344CB8AC3E}">
        <p14:creationId xmlns:p14="http://schemas.microsoft.com/office/powerpoint/2010/main" val="3383596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F63B152-7103-4FFE-90AC-D94EB7F44A7E}" type="datetimeFigureOut">
              <a:rPr lang="en-US" smtClean="0"/>
              <a:t>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9DD5A9-4EF1-497E-92EF-2D23CF305E03}" type="slidenum">
              <a:rPr lang="en-US" smtClean="0"/>
              <a:t>‹#›</a:t>
            </a:fld>
            <a:endParaRPr lang="en-US" dirty="0"/>
          </a:p>
        </p:txBody>
      </p:sp>
    </p:spTree>
    <p:extLst>
      <p:ext uri="{BB962C8B-B14F-4D97-AF65-F5344CB8AC3E}">
        <p14:creationId xmlns:p14="http://schemas.microsoft.com/office/powerpoint/2010/main" val="2869611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EF63B152-7103-4FFE-90AC-D94EB7F44A7E}" type="datetimeFigureOut">
              <a:rPr lang="en-US" smtClean="0"/>
              <a:t>1/7/2025</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299DD5A9-4EF1-497E-92EF-2D23CF305E03}" type="slidenum">
              <a:rPr lang="en-US" smtClean="0"/>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51319442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F63B152-7103-4FFE-90AC-D94EB7F44A7E}" type="datetimeFigureOut">
              <a:rPr lang="en-US" smtClean="0"/>
              <a:t>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99DD5A9-4EF1-497E-92EF-2D23CF305E03}" type="slidenum">
              <a:rPr lang="en-US" smtClean="0"/>
              <a:t>‹#›</a:t>
            </a:fld>
            <a:endParaRPr lang="en-US" dirty="0"/>
          </a:p>
        </p:txBody>
      </p:sp>
    </p:spTree>
    <p:extLst>
      <p:ext uri="{BB962C8B-B14F-4D97-AF65-F5344CB8AC3E}">
        <p14:creationId xmlns:p14="http://schemas.microsoft.com/office/powerpoint/2010/main" val="2700274406"/>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F63B152-7103-4FFE-90AC-D94EB7F44A7E}" type="datetimeFigureOut">
              <a:rPr lang="en-US" smtClean="0"/>
              <a:t>1/7/2025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99DD5A9-4EF1-497E-92EF-2D23CF305E03}" type="slidenum">
              <a:rPr lang="en-US" smtClean="0"/>
              <a:t>‹#›</a:t>
            </a:fld>
            <a:endParaRPr lang="en-US" dirty="0"/>
          </a:p>
        </p:txBody>
      </p:sp>
    </p:spTree>
    <p:extLst>
      <p:ext uri="{BB962C8B-B14F-4D97-AF65-F5344CB8AC3E}">
        <p14:creationId xmlns:p14="http://schemas.microsoft.com/office/powerpoint/2010/main" val="558323575"/>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F63B152-7103-4FFE-90AC-D94EB7F44A7E}" type="datetimeFigureOut">
              <a:rPr lang="en-US" smtClean="0"/>
              <a:t>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99DD5A9-4EF1-497E-92EF-2D23CF305E03}" type="slidenum">
              <a:rPr lang="en-US" smtClean="0"/>
              <a:t>‹#›</a:t>
            </a:fld>
            <a:endParaRPr lang="en-US" dirty="0"/>
          </a:p>
        </p:txBody>
      </p:sp>
    </p:spTree>
    <p:extLst>
      <p:ext uri="{BB962C8B-B14F-4D97-AF65-F5344CB8AC3E}">
        <p14:creationId xmlns:p14="http://schemas.microsoft.com/office/powerpoint/2010/main" val="2849935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63B152-7103-4FFE-90AC-D94EB7F44A7E}" type="datetimeFigureOut">
              <a:rPr lang="en-US" smtClean="0"/>
              <a:t>1/7/2025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99DD5A9-4EF1-497E-92EF-2D23CF305E03}" type="slidenum">
              <a:rPr lang="en-US" smtClean="0"/>
              <a:t>‹#›</a:t>
            </a:fld>
            <a:endParaRPr lang="en-US" dirty="0"/>
          </a:p>
        </p:txBody>
      </p:sp>
    </p:spTree>
    <p:extLst>
      <p:ext uri="{BB962C8B-B14F-4D97-AF65-F5344CB8AC3E}">
        <p14:creationId xmlns:p14="http://schemas.microsoft.com/office/powerpoint/2010/main" val="616351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65051" y="6375679"/>
            <a:ext cx="1233355" cy="348462"/>
          </a:xfrm>
        </p:spPr>
        <p:txBody>
          <a:bodyPr/>
          <a:lstStyle/>
          <a:p>
            <a:fld id="{EF63B152-7103-4FFE-90AC-D94EB7F44A7E}" type="datetimeFigureOut">
              <a:rPr lang="en-US" smtClean="0"/>
              <a:t>1/7/2025</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299DD5A9-4EF1-497E-92EF-2D23CF305E03}" type="slidenum">
              <a:rPr lang="en-US" smtClean="0"/>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88637214"/>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65950" y="6375679"/>
            <a:ext cx="1232456" cy="348462"/>
          </a:xfrm>
        </p:spPr>
        <p:txBody>
          <a:bodyPr/>
          <a:lstStyle/>
          <a:p>
            <a:fld id="{EF63B152-7103-4FFE-90AC-D94EB7F44A7E}" type="datetimeFigureOut">
              <a:rPr lang="en-US" smtClean="0"/>
              <a:t>1/7/2025</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299DD5A9-4EF1-497E-92EF-2D23CF305E03}" type="slidenum">
              <a:rPr lang="en-US" smtClean="0"/>
              <a:t>‹#›</a:t>
            </a:fld>
            <a:endParaRPr lang="en-US" dirty="0"/>
          </a:p>
        </p:txBody>
      </p:sp>
    </p:spTree>
    <p:extLst>
      <p:ext uri="{BB962C8B-B14F-4D97-AF65-F5344CB8AC3E}">
        <p14:creationId xmlns:p14="http://schemas.microsoft.com/office/powerpoint/2010/main" val="753837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EF63B152-7103-4FFE-90AC-D94EB7F44A7E}" type="datetimeFigureOut">
              <a:rPr lang="en-US" smtClean="0"/>
              <a:t>1/7/2025</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299DD5A9-4EF1-497E-92EF-2D23CF305E03}" type="slidenum">
              <a:rPr lang="en-US" smtClean="0"/>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180720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188DD-3717-47D0-B979-D111D81B46AA}"/>
              </a:ext>
            </a:extLst>
          </p:cNvPr>
          <p:cNvSpPr>
            <a:spLocks noGrp="1"/>
          </p:cNvSpPr>
          <p:nvPr>
            <p:ph type="ctrTitle"/>
          </p:nvPr>
        </p:nvSpPr>
        <p:spPr>
          <a:xfrm>
            <a:off x="1078522" y="1484353"/>
            <a:ext cx="10318418" cy="2586446"/>
          </a:xfrm>
        </p:spPr>
        <p:txBody>
          <a:bodyPr/>
          <a:lstStyle/>
          <a:p>
            <a:r>
              <a:rPr lang="en-US" sz="6000" dirty="0" err="1" smtClean="0">
                <a:latin typeface="Bodoni MT" panose="02070603080606020203" pitchFamily="18" charset="0"/>
              </a:rPr>
              <a:t>Xây</a:t>
            </a:r>
            <a:r>
              <a:rPr lang="en-US" sz="6000" dirty="0" smtClean="0">
                <a:latin typeface="Bodoni MT" panose="02070603080606020203" pitchFamily="18" charset="0"/>
              </a:rPr>
              <a:t> </a:t>
            </a:r>
            <a:r>
              <a:rPr lang="en-US" sz="6000" dirty="0" err="1" smtClean="0">
                <a:latin typeface="Bodoni MT" panose="02070603080606020203" pitchFamily="18" charset="0"/>
              </a:rPr>
              <a:t>dựng</a:t>
            </a:r>
            <a:r>
              <a:rPr lang="en-US" sz="6000" dirty="0" smtClean="0">
                <a:latin typeface="Bodoni MT" panose="02070603080606020203" pitchFamily="18" charset="0"/>
              </a:rPr>
              <a:t> Website </a:t>
            </a:r>
            <a:r>
              <a:rPr lang="en-US" sz="6000" dirty="0" err="1" smtClean="0">
                <a:latin typeface="Bodoni MT" panose="02070603080606020203" pitchFamily="18" charset="0"/>
              </a:rPr>
              <a:t>bán</a:t>
            </a:r>
            <a:r>
              <a:rPr lang="en-US" sz="6000" dirty="0" smtClean="0">
                <a:latin typeface="Bodoni MT" panose="02070603080606020203" pitchFamily="18" charset="0"/>
              </a:rPr>
              <a:t> </a:t>
            </a:r>
            <a:r>
              <a:rPr lang="en-US" sz="6000" dirty="0" err="1" smtClean="0">
                <a:latin typeface="Bodoni MT" panose="02070603080606020203" pitchFamily="18" charset="0"/>
              </a:rPr>
              <a:t>sách</a:t>
            </a:r>
            <a:r>
              <a:rPr lang="en-US" sz="6000" dirty="0" smtClean="0">
                <a:latin typeface="Bodoni MT" panose="02070603080606020203" pitchFamily="18" charset="0"/>
              </a:rPr>
              <a:t> </a:t>
            </a:r>
            <a:endParaRPr lang="en-US" sz="6000" dirty="0">
              <a:latin typeface="Bodoni MT" panose="02070603080606020203" pitchFamily="18" charset="0"/>
            </a:endParaRPr>
          </a:p>
        </p:txBody>
      </p:sp>
      <p:sp>
        <p:nvSpPr>
          <p:cNvPr id="8" name="TextBox 7">
            <a:extLst>
              <a:ext uri="{FF2B5EF4-FFF2-40B4-BE49-F238E27FC236}">
                <a16:creationId xmlns:a16="http://schemas.microsoft.com/office/drawing/2014/main" id="{F7EDFBFC-5564-4D5D-8F01-C829B7B40C08}"/>
              </a:ext>
            </a:extLst>
          </p:cNvPr>
          <p:cNvSpPr txBox="1"/>
          <p:nvPr/>
        </p:nvSpPr>
        <p:spPr>
          <a:xfrm>
            <a:off x="5165234" y="6184288"/>
            <a:ext cx="7575406" cy="523220"/>
          </a:xfrm>
          <a:prstGeom prst="rect">
            <a:avLst/>
          </a:prstGeom>
          <a:noFill/>
        </p:spPr>
        <p:txBody>
          <a:bodyPr wrap="square" rtlCol="0">
            <a:spAutoFit/>
          </a:bodyPr>
          <a:lstStyle/>
          <a:p>
            <a:r>
              <a:rPr lang="en-US" sz="2800" dirty="0" err="1" smtClean="0">
                <a:latin typeface="Times New Roman" panose="02020603050405020304" pitchFamily="18" charset="0"/>
                <a:cs typeface="Times New Roman" panose="02020603050405020304" pitchFamily="18" charset="0"/>
              </a:rPr>
              <a:t>Giáo</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viên</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hướng</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dẫn</a:t>
            </a:r>
            <a:r>
              <a:rPr lang="en-US" sz="2800" dirty="0" smtClean="0">
                <a:latin typeface="Times New Roman" panose="02020603050405020304" pitchFamily="18" charset="0"/>
                <a:cs typeface="Times New Roman" panose="02020603050405020304" pitchFamily="18" charset="0"/>
              </a:rPr>
              <a:t>: Nguyễn </a:t>
            </a:r>
            <a:r>
              <a:rPr lang="en-US" sz="2800" dirty="0" err="1" smtClean="0">
                <a:latin typeface="Times New Roman" panose="02020603050405020304" pitchFamily="18" charset="0"/>
                <a:cs typeface="Times New Roman" panose="02020603050405020304" pitchFamily="18" charset="0"/>
              </a:rPr>
              <a:t>Hùng</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Cường</a:t>
            </a:r>
            <a:endParaRPr lang="en-US" sz="2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F7EDFBFC-5564-4D5D-8F01-C829B7B40C08}"/>
              </a:ext>
            </a:extLst>
          </p:cNvPr>
          <p:cNvSpPr txBox="1"/>
          <p:nvPr/>
        </p:nvSpPr>
        <p:spPr>
          <a:xfrm>
            <a:off x="5165234" y="4070799"/>
            <a:ext cx="8224344" cy="954107"/>
          </a:xfrm>
          <a:prstGeom prst="rect">
            <a:avLst/>
          </a:prstGeom>
          <a:noFill/>
        </p:spPr>
        <p:txBody>
          <a:bodyPr wrap="square" rtlCol="0">
            <a:spAutoFit/>
          </a:bodyPr>
          <a:lstStyle/>
          <a:p>
            <a:r>
              <a:rPr lang="en-US" sz="2800" dirty="0" err="1" smtClean="0">
                <a:latin typeface="Times New Roman" panose="02020603050405020304" pitchFamily="18" charset="0"/>
                <a:cs typeface="Times New Roman" panose="02020603050405020304" pitchFamily="18" charset="0"/>
              </a:rPr>
              <a:t>Nhóm</a:t>
            </a:r>
            <a:r>
              <a:rPr lang="en-US" sz="2800" dirty="0" smtClean="0">
                <a:latin typeface="Times New Roman" panose="02020603050405020304" pitchFamily="18" charset="0"/>
                <a:cs typeface="Times New Roman" panose="02020603050405020304" pitchFamily="18" charset="0"/>
              </a:rPr>
              <a:t> 2 : A42908 </a:t>
            </a:r>
            <a:r>
              <a:rPr lang="en-US" sz="2800" dirty="0" err="1" smtClean="0">
                <a:latin typeface="Times New Roman" panose="02020603050405020304" pitchFamily="18" charset="0"/>
                <a:cs typeface="Times New Roman" panose="02020603050405020304" pitchFamily="18" charset="0"/>
              </a:rPr>
              <a:t>Đàm</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Thị</a:t>
            </a:r>
            <a:r>
              <a:rPr lang="en-US" sz="2800" dirty="0" smtClean="0">
                <a:latin typeface="Times New Roman" panose="02020603050405020304" pitchFamily="18" charset="0"/>
                <a:cs typeface="Times New Roman" panose="02020603050405020304" pitchFamily="18" charset="0"/>
              </a:rPr>
              <a:t> Lan </a:t>
            </a:r>
            <a:r>
              <a:rPr lang="en-US" sz="2800" dirty="0" err="1" smtClean="0">
                <a:latin typeface="Times New Roman" panose="02020603050405020304" pitchFamily="18" charset="0"/>
                <a:cs typeface="Times New Roman" panose="02020603050405020304" pitchFamily="18" charset="0"/>
              </a:rPr>
              <a:t>Anh</a:t>
            </a:r>
            <a:endParaRPr lang="en-US" sz="2800" dirty="0" smtClean="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A41842 Nguyễn </a:t>
            </a:r>
            <a:r>
              <a:rPr lang="en-US" sz="2800" dirty="0" err="1" smtClean="0">
                <a:latin typeface="Times New Roman" panose="02020603050405020304" pitchFamily="18" charset="0"/>
                <a:cs typeface="Times New Roman" panose="02020603050405020304" pitchFamily="18" charset="0"/>
              </a:rPr>
              <a:t>Văn</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Thanh</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70173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74153" y="2055223"/>
            <a:ext cx="7947585" cy="3422469"/>
          </a:xfrm>
        </p:spPr>
        <p:txBody>
          <a:bodyPr>
            <a:normAutofit/>
          </a:bodyPr>
          <a:lstStyle/>
          <a:p>
            <a:pPr algn="ctr"/>
            <a:r>
              <a:rPr lang="en-US" sz="8000" dirty="0" err="1" smtClean="0">
                <a:latin typeface="Bodoni MT" panose="02070603080606020203" pitchFamily="18" charset="0"/>
              </a:rPr>
              <a:t>Xây</a:t>
            </a:r>
            <a:r>
              <a:rPr lang="en-US" sz="8000" dirty="0" smtClean="0">
                <a:latin typeface="Bodoni MT" panose="02070603080606020203" pitchFamily="18" charset="0"/>
              </a:rPr>
              <a:t> </a:t>
            </a:r>
            <a:r>
              <a:rPr lang="en-US" sz="8000" dirty="0" err="1" smtClean="0">
                <a:latin typeface="Bodoni MT" panose="02070603080606020203" pitchFamily="18" charset="0"/>
              </a:rPr>
              <a:t>dựng</a:t>
            </a:r>
            <a:r>
              <a:rPr lang="en-US" sz="8000" dirty="0" smtClean="0">
                <a:latin typeface="Bodoni MT" panose="02070603080606020203" pitchFamily="18" charset="0"/>
              </a:rPr>
              <a:t> </a:t>
            </a:r>
            <a:r>
              <a:rPr lang="en-US" sz="8000" dirty="0" err="1" smtClean="0">
                <a:latin typeface="Bodoni MT" panose="02070603080606020203" pitchFamily="18" charset="0"/>
              </a:rPr>
              <a:t>chương</a:t>
            </a:r>
            <a:r>
              <a:rPr lang="en-US" sz="8000" dirty="0" smtClean="0">
                <a:latin typeface="Bodoni MT" panose="02070603080606020203" pitchFamily="18" charset="0"/>
              </a:rPr>
              <a:t> </a:t>
            </a:r>
            <a:r>
              <a:rPr lang="en-US" sz="8000" dirty="0" err="1" smtClean="0">
                <a:latin typeface="Bodoni MT" panose="02070603080606020203" pitchFamily="18" charset="0"/>
              </a:rPr>
              <a:t>trình</a:t>
            </a:r>
            <a:endParaRPr lang="en-US" sz="8000" dirty="0">
              <a:latin typeface="Bodoni MT" panose="02070603080606020203" pitchFamily="18" charset="0"/>
            </a:endParaRPr>
          </a:p>
        </p:txBody>
      </p:sp>
      <p:sp>
        <p:nvSpPr>
          <p:cNvPr id="3" name="Text Placeholder 2"/>
          <p:cNvSpPr>
            <a:spLocks noGrp="1"/>
          </p:cNvSpPr>
          <p:nvPr>
            <p:ph type="body" idx="1"/>
          </p:nvPr>
        </p:nvSpPr>
        <p:spPr>
          <a:xfrm>
            <a:off x="2946838" y="1958478"/>
            <a:ext cx="1799333" cy="793431"/>
          </a:xfrm>
        </p:spPr>
        <p:txBody>
          <a:bodyPr>
            <a:noAutofit/>
          </a:bodyPr>
          <a:lstStyle/>
          <a:p>
            <a:r>
              <a:rPr lang="en-US" sz="8000" dirty="0" err="1" smtClean="0"/>
              <a:t>iII</a:t>
            </a:r>
            <a:r>
              <a:rPr lang="en-US" sz="8000" dirty="0" smtClean="0"/>
              <a:t>.</a:t>
            </a:r>
            <a:endParaRPr lang="en-US" sz="8000" dirty="0"/>
          </a:p>
        </p:txBody>
      </p:sp>
    </p:spTree>
    <p:extLst>
      <p:ext uri="{BB962C8B-B14F-4D97-AF65-F5344CB8AC3E}">
        <p14:creationId xmlns:p14="http://schemas.microsoft.com/office/powerpoint/2010/main" val="9213646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260" b="260"/>
          <a:stretch>
            <a:fillRect/>
          </a:stretch>
        </p:blipFill>
        <p:spPr>
          <a:xfrm>
            <a:off x="353132" y="148047"/>
            <a:ext cx="6902575" cy="6435634"/>
          </a:xfrm>
        </p:spPr>
      </p:pic>
      <p:sp>
        <p:nvSpPr>
          <p:cNvPr id="3" name="Title 2"/>
          <p:cNvSpPr>
            <a:spLocks noGrp="1"/>
          </p:cNvSpPr>
          <p:nvPr>
            <p:ph type="title"/>
          </p:nvPr>
        </p:nvSpPr>
        <p:spPr>
          <a:xfrm>
            <a:off x="8485929" y="2608217"/>
            <a:ext cx="3092117" cy="1196670"/>
          </a:xfrm>
        </p:spPr>
        <p:txBody>
          <a:bodyPr>
            <a:noAutofit/>
          </a:bodyPr>
          <a:lstStyle/>
          <a:p>
            <a:r>
              <a:rPr lang="en-US" sz="4500" dirty="0" smtClean="0">
                <a:latin typeface="Times New Roman" panose="02020603050405020304" pitchFamily="18" charset="0"/>
                <a:cs typeface="Times New Roman" panose="02020603050405020304" pitchFamily="18" charset="0"/>
              </a:rPr>
              <a:t>Commit code</a:t>
            </a:r>
            <a:endParaRPr lang="en-US" sz="4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2541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1325" y="1382597"/>
            <a:ext cx="6046537" cy="5179312"/>
          </a:xfrm>
          <a:prstGeom prst="rect">
            <a:avLst/>
          </a:prstGeom>
        </p:spPr>
      </p:pic>
      <p:sp>
        <p:nvSpPr>
          <p:cNvPr id="5" name="Rectangle 4"/>
          <p:cNvSpPr/>
          <p:nvPr/>
        </p:nvSpPr>
        <p:spPr>
          <a:xfrm>
            <a:off x="908559" y="1382597"/>
            <a:ext cx="4624251" cy="5909310"/>
          </a:xfrm>
          <a:prstGeom prst="rect">
            <a:avLst/>
          </a:prstGeom>
        </p:spPr>
        <p:txBody>
          <a:bodyPr wrap="square">
            <a:spAutoFit/>
          </a:bodyPr>
          <a:lstStyle/>
          <a:p>
            <a:r>
              <a:rPr lang="en-US" dirty="0">
                <a:latin typeface="Times New Roman" panose="02020603050405020304" pitchFamily="18" charset="0"/>
                <a:cs typeface="Times New Roman" panose="02020603050405020304" pitchFamily="18" charset="0"/>
              </a:rPr>
              <a:t> S</a:t>
            </a:r>
            <a:r>
              <a:rPr lang="vi-VN" dirty="0" smtClean="0">
                <a:latin typeface="Times New Roman" panose="02020603050405020304" pitchFamily="18" charset="0"/>
                <a:cs typeface="Times New Roman" panose="02020603050405020304" pitchFamily="18" charset="0"/>
              </a:rPr>
              <a:t>ử </a:t>
            </a:r>
            <a:r>
              <a:rPr lang="vi-VN" dirty="0">
                <a:latin typeface="Times New Roman" panose="02020603050405020304" pitchFamily="18" charset="0"/>
                <a:cs typeface="Times New Roman" panose="02020603050405020304" pitchFamily="18" charset="0"/>
              </a:rPr>
              <a:t>dụng Firebase Authentication </a:t>
            </a:r>
            <a:r>
              <a:rPr lang="vi-VN" dirty="0" smtClean="0">
                <a:latin typeface="Times New Roman" panose="02020603050405020304" pitchFamily="18" charset="0"/>
                <a:cs typeface="Times New Roman" panose="02020603050405020304" pitchFamily="18" charset="0"/>
              </a:rPr>
              <a:t>trong </a:t>
            </a:r>
            <a:r>
              <a:rPr lang="vi-VN" dirty="0">
                <a:latin typeface="Times New Roman" panose="02020603050405020304" pitchFamily="18" charset="0"/>
                <a:cs typeface="Times New Roman" panose="02020603050405020304" pitchFamily="18" charset="0"/>
              </a:rPr>
              <a:t>ứng dụng React để xử lý việc đăng ký, đăng nhập, đăng nhập bằng Google và đăng xuất</a:t>
            </a:r>
            <a:r>
              <a:rPr lang="vi-VN" dirty="0" smtClean="0">
                <a:latin typeface="Times New Roman" panose="02020603050405020304" pitchFamily="18" charset="0"/>
                <a:cs typeface="Times New Roman" panose="02020603050405020304" pitchFamily="18" charset="0"/>
              </a:rPr>
              <a:t>.</a:t>
            </a:r>
            <a:endParaRPr lang="en-US" dirty="0" smtClean="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t>
            </a:r>
            <a:r>
              <a:rPr lang="en-US" b="1"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từ</a:t>
            </a:r>
            <a:r>
              <a:rPr lang="en-US" dirty="0">
                <a:latin typeface="Times New Roman" panose="02020603050405020304" pitchFamily="18" charset="0"/>
                <a:cs typeface="Times New Roman" panose="02020603050405020304" pitchFamily="18" charset="0"/>
              </a:rPr>
              <a:t> React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Firebase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thực</a:t>
            </a:r>
            <a:r>
              <a:rPr lang="en-US" dirty="0" smtClean="0">
                <a:latin typeface="Times New Roman" panose="02020603050405020304" pitchFamily="18" charset="0"/>
                <a:cs typeface="Times New Roman" panose="02020603050405020304" pitchFamily="18" charset="0"/>
              </a:rPr>
              <a:t>.</a:t>
            </a:r>
          </a:p>
          <a:p>
            <a:pPr marL="285750" indent="-285750">
              <a:buFontTx/>
              <a:buChar char="-"/>
            </a:pPr>
            <a:r>
              <a:rPr lang="en-US" dirty="0" err="1" smtClean="0">
                <a:latin typeface="Times New Roman" panose="02020603050405020304" pitchFamily="18" charset="0"/>
                <a:cs typeface="Times New Roman" panose="02020603050405020304" pitchFamily="18" charset="0"/>
              </a:rPr>
              <a:t>Tạo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AuthContext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để</a:t>
            </a:r>
            <a:r>
              <a:rPr lang="en-US" dirty="0" smtClean="0">
                <a:latin typeface="Times New Roman" panose="02020603050405020304" pitchFamily="18" charset="0"/>
                <a:cs typeface="Times New Roman" panose="02020603050405020304" pitchFamily="18" charset="0"/>
              </a:rPr>
              <a:t> chia </a:t>
            </a:r>
            <a:r>
              <a:rPr lang="en-US" dirty="0" err="1" smtClean="0">
                <a:latin typeface="Times New Roman" panose="02020603050405020304" pitchFamily="18" charset="0"/>
                <a:cs typeface="Times New Roman" panose="02020603050405020304" pitchFamily="18" charset="0"/>
              </a:rPr>
              <a:t>sẻ</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trạng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thái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xác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thực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giữa</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các</a:t>
            </a:r>
            <a:r>
              <a:rPr lang="en-US" dirty="0" smtClean="0">
                <a:latin typeface="Times New Roman" panose="02020603050405020304" pitchFamily="18" charset="0"/>
                <a:cs typeface="Times New Roman" panose="02020603050405020304" pitchFamily="18" charset="0"/>
              </a:rPr>
              <a:t> component</a:t>
            </a:r>
          </a:p>
          <a:p>
            <a:pPr marL="285750" indent="-285750">
              <a:buFontTx/>
              <a:buChar char="-"/>
            </a:pPr>
            <a:r>
              <a:rPr lang="en-US" dirty="0" err="1" smtClean="0">
                <a:latin typeface="Times New Roman" panose="02020603050405020304" pitchFamily="18" charset="0"/>
                <a:cs typeface="Times New Roman" panose="02020603050405020304" pitchFamily="18" charset="0"/>
              </a:rPr>
              <a:t>useAuth</a:t>
            </a:r>
            <a:r>
              <a:rPr lang="en-US" dirty="0" smtClean="0">
                <a:latin typeface="Times New Roman" panose="02020603050405020304" pitchFamily="18" charset="0"/>
                <a:cs typeface="Times New Roman" panose="02020603050405020304" pitchFamily="18" charset="0"/>
              </a:rPr>
              <a:t> Hook </a:t>
            </a:r>
            <a:r>
              <a:rPr lang="en-US" dirty="0" err="1" smtClean="0">
                <a:latin typeface="Times New Roman" panose="02020603050405020304" pitchFamily="18" charset="0"/>
                <a:cs typeface="Times New Roman" panose="02020603050405020304" pitchFamily="18" charset="0"/>
              </a:rPr>
              <a:t>truy</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cập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vào</a:t>
            </a:r>
            <a:r>
              <a:rPr lang="en-US" dirty="0" smtClean="0">
                <a:latin typeface="Times New Roman" panose="02020603050405020304" pitchFamily="18" charset="0"/>
                <a:cs typeface="Times New Roman" panose="02020603050405020304" pitchFamily="18" charset="0"/>
              </a:rPr>
              <a:t> context </a:t>
            </a:r>
            <a:r>
              <a:rPr lang="en-US" dirty="0" err="1" smtClean="0">
                <a:latin typeface="Times New Roman" panose="02020603050405020304" pitchFamily="18" charset="0"/>
                <a:cs typeface="Times New Roman" panose="02020603050405020304" pitchFamily="18" charset="0"/>
              </a:rPr>
              <a:t>xác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thực</a:t>
            </a:r>
            <a:endParaRPr lang="en-US" dirty="0" smtClean="0">
              <a:latin typeface="Times New Roman" panose="02020603050405020304" pitchFamily="18" charset="0"/>
              <a:cs typeface="Times New Roman" panose="02020603050405020304" pitchFamily="18" charset="0"/>
            </a:endParaRPr>
          </a:p>
          <a:p>
            <a:pPr marL="285750" indent="-285750">
              <a:buFontTx/>
              <a:buChar char="-"/>
            </a:pPr>
            <a:r>
              <a:rPr lang="en-US" dirty="0" err="1" smtClean="0">
                <a:latin typeface="Times New Roman" panose="02020603050405020304" pitchFamily="18" charset="0"/>
                <a:cs typeface="Times New Roman" panose="02020603050405020304" pitchFamily="18" charset="0"/>
              </a:rPr>
              <a:t>AuthProvide</a:t>
            </a:r>
            <a:r>
              <a:rPr lang="en-US" dirty="0" smtClean="0">
                <a:latin typeface="Times New Roman" panose="02020603050405020304" pitchFamily="18" charset="0"/>
                <a:cs typeface="Times New Roman" panose="02020603050405020304" pitchFamily="18" charset="0"/>
              </a:rPr>
              <a:t> Component </a:t>
            </a:r>
            <a:r>
              <a:rPr lang="en-US" dirty="0" err="1" smtClean="0">
                <a:latin typeface="Times New Roman" panose="02020603050405020304" pitchFamily="18" charset="0"/>
                <a:cs typeface="Times New Roman" panose="02020603050405020304" pitchFamily="18" charset="0"/>
              </a:rPr>
              <a:t>quản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lý</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trạng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thái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người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dùng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currentUser</a:t>
            </a:r>
            <a:r>
              <a:rPr lang="en-US" dirty="0" smtClean="0">
                <a:latin typeface="Times New Roman" panose="02020603050405020304" pitchFamily="18" charset="0"/>
                <a:cs typeface="Times New Roman" panose="02020603050405020304" pitchFamily="18" charset="0"/>
              </a:rPr>
              <a:t>)</a:t>
            </a:r>
          </a:p>
          <a:p>
            <a:pPr marL="285750" indent="-285750">
              <a:buFontTx/>
              <a:buChar char="-"/>
            </a:pPr>
            <a:r>
              <a:rPr lang="en-US" dirty="0" err="1" smtClean="0">
                <a:latin typeface="Times New Roman" panose="02020603050405020304" pitchFamily="18" charset="0"/>
                <a:cs typeface="Times New Roman" panose="02020603050405020304" pitchFamily="18" charset="0"/>
              </a:rPr>
              <a:t>Hàm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registerUser</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để</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đăng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ký</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người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dùng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bằng</a:t>
            </a:r>
            <a:r>
              <a:rPr lang="en-US" dirty="0" smtClean="0">
                <a:latin typeface="Times New Roman" panose="02020603050405020304" pitchFamily="18" charset="0"/>
                <a:cs typeface="Times New Roman" panose="02020603050405020304" pitchFamily="18" charset="0"/>
              </a:rPr>
              <a:t> email </a:t>
            </a:r>
            <a:r>
              <a:rPr lang="en-US" dirty="0" err="1" smtClean="0">
                <a:latin typeface="Times New Roman" panose="02020603050405020304" pitchFamily="18" charset="0"/>
                <a:cs typeface="Times New Roman" panose="02020603050405020304" pitchFamily="18" charset="0"/>
              </a:rPr>
              <a:t>và</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mật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khẩu</a:t>
            </a:r>
            <a:endParaRPr lang="en-US" dirty="0" smtClean="0">
              <a:latin typeface="Times New Roman" panose="02020603050405020304" pitchFamily="18" charset="0"/>
              <a:cs typeface="Times New Roman" panose="02020603050405020304" pitchFamily="18" charset="0"/>
            </a:endParaRPr>
          </a:p>
          <a:p>
            <a:pPr marL="285750" indent="-285750">
              <a:buFontTx/>
              <a:buChar char="-"/>
            </a:pPr>
            <a:r>
              <a:rPr lang="en-US" dirty="0" err="1" smtClean="0">
                <a:latin typeface="Times New Roman" panose="02020603050405020304" pitchFamily="18" charset="0"/>
                <a:cs typeface="Times New Roman" panose="02020603050405020304" pitchFamily="18" charset="0"/>
              </a:rPr>
              <a:t>Hàm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loginUser</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để</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đăng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nhập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bằng</a:t>
            </a:r>
            <a:r>
              <a:rPr lang="en-US" dirty="0" smtClean="0">
                <a:latin typeface="Times New Roman" panose="02020603050405020304" pitchFamily="18" charset="0"/>
                <a:cs typeface="Times New Roman" panose="02020603050405020304" pitchFamily="18" charset="0"/>
              </a:rPr>
              <a:t> email </a:t>
            </a:r>
            <a:r>
              <a:rPr lang="en-US" dirty="0" err="1" smtClean="0">
                <a:latin typeface="Times New Roman" panose="02020603050405020304" pitchFamily="18" charset="0"/>
                <a:cs typeface="Times New Roman" panose="02020603050405020304" pitchFamily="18" charset="0"/>
              </a:rPr>
              <a:t>và</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mật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khẩu</a:t>
            </a:r>
            <a:endParaRPr lang="en-US" dirty="0" smtClean="0">
              <a:latin typeface="Times New Roman" panose="02020603050405020304" pitchFamily="18" charset="0"/>
              <a:cs typeface="Times New Roman" panose="02020603050405020304" pitchFamily="18" charset="0"/>
            </a:endParaRPr>
          </a:p>
          <a:p>
            <a:pPr marL="285750" indent="-285750">
              <a:buFontTx/>
              <a:buChar char="-"/>
            </a:pPr>
            <a:r>
              <a:rPr lang="en-US" dirty="0" err="1" smtClean="0">
                <a:latin typeface="Times New Roman" panose="02020603050405020304" pitchFamily="18" charset="0"/>
                <a:cs typeface="Times New Roman" panose="02020603050405020304" pitchFamily="18" charset="0"/>
              </a:rPr>
              <a:t>Hàm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signInWithGoogle</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để</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đăng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nhập</a:t>
            </a:r>
            <a:r>
              <a:rPr lang="en-US" dirty="0" smtClean="0">
                <a:latin typeface="Times New Roman" panose="02020603050405020304" pitchFamily="18" charset="0"/>
                <a:cs typeface="Times New Roman" panose="02020603050405020304" pitchFamily="18" charset="0"/>
              </a:rPr>
              <a:t> Google</a:t>
            </a:r>
          </a:p>
          <a:p>
            <a:pPr marL="285750" indent="-285750">
              <a:buFontTx/>
              <a:buChar char="-"/>
            </a:pPr>
            <a:r>
              <a:rPr lang="en-US" dirty="0" err="1" smtClean="0">
                <a:latin typeface="Times New Roman" panose="02020603050405020304" pitchFamily="18" charset="0"/>
                <a:cs typeface="Times New Roman" panose="02020603050405020304" pitchFamily="18" charset="0"/>
              </a:rPr>
              <a:t>Hàm</a:t>
            </a:r>
            <a:r>
              <a:rPr lang="en-US" dirty="0" smtClean="0">
                <a:latin typeface="Times New Roman" panose="02020603050405020304" pitchFamily="18" charset="0"/>
                <a:cs typeface="Times New Roman" panose="02020603050405020304" pitchFamily="18" charset="0"/>
              </a:rPr>
              <a:t> logout </a:t>
            </a:r>
            <a:r>
              <a:rPr lang="en-US" dirty="0" err="1" smtClean="0">
                <a:latin typeface="Times New Roman" panose="02020603050405020304" pitchFamily="18" charset="0"/>
                <a:cs typeface="Times New Roman" panose="02020603050405020304" pitchFamily="18" charset="0"/>
              </a:rPr>
              <a:t>để</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đăng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xuất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người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dùng</a:t>
            </a:r>
            <a:endParaRPr lang="en-US" dirty="0" smtClean="0">
              <a:latin typeface="Times New Roman" panose="02020603050405020304" pitchFamily="18" charset="0"/>
              <a:cs typeface="Times New Roman" panose="02020603050405020304" pitchFamily="18" charset="0"/>
            </a:endParaRPr>
          </a:p>
          <a:p>
            <a:pPr marL="285750" indent="-285750">
              <a:buFontTx/>
              <a:buChar char="-"/>
            </a:pPr>
            <a:endParaRPr lang="en-US" dirty="0" smtClean="0">
              <a:latin typeface="Times New Roman" panose="02020603050405020304" pitchFamily="18" charset="0"/>
              <a:cs typeface="Times New Roman" panose="02020603050405020304" pitchFamily="18" charset="0"/>
            </a:endParaRPr>
          </a:p>
          <a:p>
            <a:pPr marL="285750" indent="-285750">
              <a:buFontTx/>
              <a:buChar char="-"/>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6" name="Rectangle 5"/>
          <p:cNvSpPr/>
          <p:nvPr/>
        </p:nvSpPr>
        <p:spPr>
          <a:xfrm>
            <a:off x="1196369" y="370505"/>
            <a:ext cx="10551493" cy="707886"/>
          </a:xfrm>
          <a:prstGeom prst="rect">
            <a:avLst/>
          </a:prstGeom>
        </p:spPr>
        <p:txBody>
          <a:bodyPr wrap="square">
            <a:spAutoFit/>
          </a:bodyPr>
          <a:lstStyle/>
          <a:p>
            <a:r>
              <a:rPr lang="en-US" sz="4000" dirty="0" smtClean="0">
                <a:latin typeface="Bodoni MT" panose="02070603080606020203" pitchFamily="18" charset="0"/>
              </a:rPr>
              <a:t>3.1. XÂY DỰNG CHỨC NĂNG</a:t>
            </a:r>
            <a:endParaRPr lang="en-US" sz="4000" dirty="0"/>
          </a:p>
        </p:txBody>
      </p:sp>
    </p:spTree>
    <p:extLst>
      <p:ext uri="{BB962C8B-B14F-4D97-AF65-F5344CB8AC3E}">
        <p14:creationId xmlns:p14="http://schemas.microsoft.com/office/powerpoint/2010/main" val="23047599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908559" y="1382597"/>
            <a:ext cx="5604001" cy="2862322"/>
          </a:xfrm>
          <a:prstGeom prst="rect">
            <a:avLst/>
          </a:prstGeom>
        </p:spPr>
        <p:txBody>
          <a:bodyPr wrap="square">
            <a:spAutoFit/>
          </a:bodyPr>
          <a:lstStyle/>
          <a:p>
            <a:r>
              <a:rPr lang="en-US" dirty="0" err="1" smtClean="0">
                <a:latin typeface="Times New Roman" panose="02020603050405020304" pitchFamily="18" charset="0"/>
                <a:cs typeface="Times New Roman" panose="02020603050405020304" pitchFamily="18" charset="0"/>
              </a:rPr>
              <a:t>Đoạn</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code </a:t>
            </a:r>
            <a:r>
              <a:rPr lang="en-US" dirty="0" err="1">
                <a:latin typeface="Times New Roman" panose="02020603050405020304" pitchFamily="18" charset="0"/>
                <a:cs typeface="Times New Roman" panose="02020603050405020304" pitchFamily="18" charset="0"/>
              </a:rPr>
              <a:t>này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yêu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liên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quan</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đến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thao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thêm</a:t>
            </a:r>
            <a:r>
              <a:rPr lang="en-US" dirty="0" smtClean="0">
                <a:latin typeface="Times New Roman" panose="02020603050405020304" pitchFamily="18" charset="0"/>
                <a:cs typeface="Times New Roman" panose="02020603050405020304" pitchFamily="18" charset="0"/>
              </a:rPr>
              <a:t> , </a:t>
            </a:r>
            <a:r>
              <a:rPr lang="en-US" dirty="0" err="1" smtClean="0">
                <a:latin typeface="Times New Roman" panose="02020603050405020304" pitchFamily="18" charset="0"/>
                <a:cs typeface="Times New Roman" panose="02020603050405020304" pitchFamily="18" charset="0"/>
              </a:rPr>
              <a:t>lấy</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tất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cả</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sách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và</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lấy</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sách</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theo</a:t>
            </a:r>
            <a:r>
              <a:rPr lang="en-US" dirty="0" smtClean="0">
                <a:latin typeface="Times New Roman" panose="02020603050405020304" pitchFamily="18" charset="0"/>
                <a:cs typeface="Times New Roman" panose="02020603050405020304" pitchFamily="18" charset="0"/>
              </a:rPr>
              <a:t> ID: </a:t>
            </a:r>
          </a:p>
          <a:p>
            <a:pPr marL="285750" indent="-285750">
              <a:buFontTx/>
              <a:buChar char="-"/>
            </a:pPr>
            <a:r>
              <a:rPr lang="en-US" dirty="0" err="1" smtClean="0">
                <a:latin typeface="Times New Roman" panose="02020603050405020304" pitchFamily="18" charset="0"/>
                <a:cs typeface="Times New Roman" panose="02020603050405020304" pitchFamily="18" charset="0"/>
              </a:rPr>
              <a:t>PostABook</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Thêm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sách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mới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từ</a:t>
            </a:r>
            <a:r>
              <a:rPr lang="en-US" dirty="0" smtClean="0">
                <a:latin typeface="Times New Roman" panose="02020603050405020304" pitchFamily="18" charset="0"/>
                <a:cs typeface="Times New Roman" panose="02020603050405020304" pitchFamily="18" charset="0"/>
              </a:rPr>
              <a:t> req.bo0dy </a:t>
            </a:r>
            <a:r>
              <a:rPr lang="en-US" dirty="0" err="1" smtClean="0">
                <a:latin typeface="Times New Roman" panose="02020603050405020304" pitchFamily="18" charset="0"/>
                <a:cs typeface="Times New Roman" panose="02020603050405020304" pitchFamily="18" charset="0"/>
              </a:rPr>
              <a:t>vào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cơ</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sở</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dữ</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liệu</a:t>
            </a:r>
            <a:r>
              <a:rPr lang="en-US" dirty="0" smtClean="0">
                <a:latin typeface="Times New Roman" panose="02020603050405020304" pitchFamily="18" charset="0"/>
                <a:cs typeface="Times New Roman" panose="02020603050405020304" pitchFamily="18" charset="0"/>
              </a:rPr>
              <a:t>.</a:t>
            </a:r>
          </a:p>
          <a:p>
            <a:pPr marL="285750" indent="-285750">
              <a:buFontTx/>
              <a:buChar char="-"/>
            </a:pPr>
            <a:r>
              <a:rPr lang="en-US" dirty="0" err="1" smtClean="0">
                <a:latin typeface="Times New Roman" panose="02020603050405020304" pitchFamily="18" charset="0"/>
                <a:cs typeface="Times New Roman" panose="02020603050405020304" pitchFamily="18" charset="0"/>
              </a:rPr>
              <a:t>GetAllBooks</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Lấy</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tất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cả</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sách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sắp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xếp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theo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createdAt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giảm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dần</a:t>
            </a:r>
            <a:r>
              <a:rPr lang="en-US" dirty="0" smtClean="0">
                <a:latin typeface="Times New Roman" panose="02020603050405020304" pitchFamily="18" charset="0"/>
                <a:cs typeface="Times New Roman" panose="02020603050405020304" pitchFamily="18" charset="0"/>
              </a:rPr>
              <a:t>.</a:t>
            </a:r>
          </a:p>
          <a:p>
            <a:pPr marL="285750" indent="-285750">
              <a:buFontTx/>
              <a:buChar char="-"/>
            </a:pPr>
            <a:r>
              <a:rPr lang="en-US" dirty="0" err="1" smtClean="0">
                <a:latin typeface="Times New Roman" panose="02020603050405020304" pitchFamily="18" charset="0"/>
                <a:cs typeface="Times New Roman" panose="02020603050405020304" pitchFamily="18" charset="0"/>
              </a:rPr>
              <a:t>GetSingleBook</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Lấy</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sách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theo</a:t>
            </a:r>
            <a:r>
              <a:rPr lang="en-US" dirty="0" smtClean="0">
                <a:latin typeface="Times New Roman" panose="02020603050405020304" pitchFamily="18" charset="0"/>
                <a:cs typeface="Times New Roman" panose="02020603050405020304" pitchFamily="18" charset="0"/>
              </a:rPr>
              <a:t> id </a:t>
            </a:r>
            <a:r>
              <a:rPr lang="en-US" dirty="0" err="1" smtClean="0">
                <a:latin typeface="Times New Roman" panose="02020603050405020304" pitchFamily="18" charset="0"/>
                <a:cs typeface="Times New Roman" panose="02020603050405020304" pitchFamily="18" charset="0"/>
              </a:rPr>
              <a:t>từ</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req.params</a:t>
            </a:r>
            <a:r>
              <a:rPr lang="en-US" dirty="0" smtClean="0">
                <a:latin typeface="Times New Roman" panose="02020603050405020304" pitchFamily="18" charset="0"/>
                <a:cs typeface="Times New Roman" panose="02020603050405020304" pitchFamily="18" charset="0"/>
              </a:rPr>
              <a:t>.</a:t>
            </a:r>
          </a:p>
          <a:p>
            <a:endParaRPr lang="en-US" dirty="0" smtClean="0">
              <a:latin typeface="Times New Roman" panose="02020603050405020304" pitchFamily="18" charset="0"/>
              <a:cs typeface="Times New Roman" panose="02020603050405020304" pitchFamily="18" charset="0"/>
            </a:endParaRPr>
          </a:p>
          <a:p>
            <a:pPr marL="285750" indent="-285750">
              <a:buFontTx/>
              <a:buChar char="-"/>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6" name="Rectangle 5"/>
          <p:cNvSpPr/>
          <p:nvPr/>
        </p:nvSpPr>
        <p:spPr>
          <a:xfrm>
            <a:off x="1196369" y="370505"/>
            <a:ext cx="10551493" cy="707886"/>
          </a:xfrm>
          <a:prstGeom prst="rect">
            <a:avLst/>
          </a:prstGeom>
        </p:spPr>
        <p:txBody>
          <a:bodyPr wrap="square">
            <a:spAutoFit/>
          </a:bodyPr>
          <a:lstStyle/>
          <a:p>
            <a:r>
              <a:rPr lang="en-US" sz="4000" dirty="0" smtClean="0">
                <a:latin typeface="Bodoni MT" panose="02070603080606020203" pitchFamily="18" charset="0"/>
              </a:rPr>
              <a:t>3.1. XÂY DỰNG CHỨC NĂNG</a:t>
            </a:r>
            <a:endParaRPr lang="en-US" sz="4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6380" y="1382597"/>
            <a:ext cx="5101482" cy="5350335"/>
          </a:xfrm>
          <a:prstGeom prst="rect">
            <a:avLst/>
          </a:prstGeom>
        </p:spPr>
      </p:pic>
    </p:spTree>
    <p:extLst>
      <p:ext uri="{BB962C8B-B14F-4D97-AF65-F5344CB8AC3E}">
        <p14:creationId xmlns:p14="http://schemas.microsoft.com/office/powerpoint/2010/main" val="30332886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196369" y="1382597"/>
            <a:ext cx="4624251" cy="4524315"/>
          </a:xfrm>
          <a:prstGeom prst="rect">
            <a:avLst/>
          </a:prstGeom>
        </p:spPr>
        <p:txBody>
          <a:bodyPr wrap="square">
            <a:spAutoFit/>
          </a:bodyPr>
          <a:lstStyle/>
          <a:p>
            <a:r>
              <a:rPr lang="vi-VN" dirty="0">
                <a:latin typeface="Times New Roman" panose="02020603050405020304" pitchFamily="18" charset="0"/>
                <a:cs typeface="Times New Roman" panose="02020603050405020304" pitchFamily="18" charset="0"/>
              </a:rPr>
              <a:t>Đoạn code định nghĩa hai API trong Node.js để cập nhật và xóa sách từ cơ sở dữ liệu MongoDB: </a:t>
            </a:r>
            <a:endParaRPr lang="en-US" dirty="0" smtClean="0">
              <a:latin typeface="Times New Roman" panose="02020603050405020304" pitchFamily="18" charset="0"/>
              <a:cs typeface="Times New Roman" panose="02020603050405020304" pitchFamily="18" charset="0"/>
            </a:endParaRPr>
          </a:p>
          <a:p>
            <a:pPr marL="285750" indent="-285750">
              <a:buFontTx/>
              <a:buChar char="-"/>
            </a:pPr>
            <a:r>
              <a:rPr lang="vi-VN" dirty="0" smtClean="0">
                <a:latin typeface="Times New Roman" panose="02020603050405020304" pitchFamily="18" charset="0"/>
                <a:cs typeface="Times New Roman" panose="02020603050405020304" pitchFamily="18" charset="0"/>
              </a:rPr>
              <a:t>updateABook </a:t>
            </a:r>
            <a:r>
              <a:rPr lang="vi-VN" dirty="0">
                <a:latin typeface="Times New Roman" panose="02020603050405020304" pitchFamily="18" charset="0"/>
                <a:cs typeface="Times New Roman" panose="02020603050405020304" pitchFamily="18" charset="0"/>
              </a:rPr>
              <a:t>(Cập nhật sách): Nhận id từ URL và dữ liệu mới từ yêu cầu (req.body). Tìm sách dựa trên id, cập nhật nội dung, và trả lại sách đã cập nhật nếu thành </a:t>
            </a:r>
            <a:r>
              <a:rPr lang="vi-VN" dirty="0" smtClean="0">
                <a:latin typeface="Times New Roman" panose="02020603050405020304" pitchFamily="18" charset="0"/>
                <a:cs typeface="Times New Roman" panose="02020603050405020304" pitchFamily="18" charset="0"/>
              </a:rPr>
              <a:t>công. </a:t>
            </a:r>
            <a:endParaRPr lang="en-US" dirty="0" smtClean="0">
              <a:latin typeface="Times New Roman" panose="02020603050405020304" pitchFamily="18" charset="0"/>
              <a:cs typeface="Times New Roman" panose="02020603050405020304" pitchFamily="18" charset="0"/>
            </a:endParaRPr>
          </a:p>
          <a:p>
            <a:pPr marL="285750" indent="-285750">
              <a:buFontTx/>
              <a:buChar char="-"/>
            </a:pPr>
            <a:r>
              <a:rPr lang="vi-VN" dirty="0" smtClean="0">
                <a:latin typeface="Times New Roman" panose="02020603050405020304" pitchFamily="18" charset="0"/>
                <a:cs typeface="Times New Roman" panose="02020603050405020304" pitchFamily="18" charset="0"/>
              </a:rPr>
              <a:t>deleteABook </a:t>
            </a:r>
            <a:r>
              <a:rPr lang="vi-VN" dirty="0">
                <a:latin typeface="Times New Roman" panose="02020603050405020304" pitchFamily="18" charset="0"/>
                <a:cs typeface="Times New Roman" panose="02020603050405020304" pitchFamily="18" charset="0"/>
              </a:rPr>
              <a:t>(Xóa sách): Nhận id từ URL. Tìm và xóa sách theo id, trả lại thông tin sách đã xóa nếu thành công. </a:t>
            </a:r>
            <a:endParaRPr lang="en-US" dirty="0" smtClean="0">
              <a:latin typeface="Times New Roman" panose="02020603050405020304" pitchFamily="18" charset="0"/>
              <a:cs typeface="Times New Roman" panose="02020603050405020304" pitchFamily="18" charset="0"/>
            </a:endParaRPr>
          </a:p>
          <a:p>
            <a:pPr marL="285750" indent="-285750">
              <a:buFontTx/>
              <a:buChar char="-"/>
            </a:pPr>
            <a:endParaRPr lang="en-US" dirty="0">
              <a:latin typeface="Times New Roman" panose="02020603050405020304" pitchFamily="18" charset="0"/>
              <a:cs typeface="Times New Roman" panose="02020603050405020304" pitchFamily="18" charset="0"/>
            </a:endParaRPr>
          </a:p>
          <a:p>
            <a:r>
              <a:rPr lang="vi-VN" dirty="0" smtClean="0">
                <a:latin typeface="Times New Roman" panose="02020603050405020304" pitchFamily="18" charset="0"/>
                <a:cs typeface="Times New Roman" panose="02020603050405020304" pitchFamily="18" charset="0"/>
              </a:rPr>
              <a:t>Cả </a:t>
            </a:r>
            <a:r>
              <a:rPr lang="vi-VN" dirty="0">
                <a:latin typeface="Times New Roman" panose="02020603050405020304" pitchFamily="18" charset="0"/>
                <a:cs typeface="Times New Roman" panose="02020603050405020304" pitchFamily="18" charset="0"/>
              </a:rPr>
              <a:t>hai API đều dùng Mongoose để tương tác với MongoDB và trả về mã trạng thái HTTP phù hợp</a:t>
            </a:r>
            <a:endParaRPr lang="en-US" dirty="0" smtClean="0">
              <a:latin typeface="Times New Roman" panose="02020603050405020304" pitchFamily="18" charset="0"/>
              <a:cs typeface="Times New Roman" panose="02020603050405020304" pitchFamily="18" charset="0"/>
            </a:endParaRPr>
          </a:p>
          <a:p>
            <a:pPr marL="285750" indent="-285750">
              <a:buFontTx/>
              <a:buChar char="-"/>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6" name="Rectangle 5"/>
          <p:cNvSpPr/>
          <p:nvPr/>
        </p:nvSpPr>
        <p:spPr>
          <a:xfrm>
            <a:off x="1196369" y="370505"/>
            <a:ext cx="10551493" cy="707886"/>
          </a:xfrm>
          <a:prstGeom prst="rect">
            <a:avLst/>
          </a:prstGeom>
        </p:spPr>
        <p:txBody>
          <a:bodyPr wrap="square">
            <a:spAutoFit/>
          </a:bodyPr>
          <a:lstStyle/>
          <a:p>
            <a:r>
              <a:rPr lang="en-US" sz="4000" dirty="0" smtClean="0">
                <a:latin typeface="Bodoni MT" panose="02070603080606020203" pitchFamily="18" charset="0"/>
              </a:rPr>
              <a:t>3.1. XÂY DỰNG CHỨC NĂNG</a:t>
            </a:r>
            <a:endParaRPr lang="en-US" sz="4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5460" y="1382597"/>
            <a:ext cx="5492402" cy="5291636"/>
          </a:xfrm>
          <a:prstGeom prst="rect">
            <a:avLst/>
          </a:prstGeom>
        </p:spPr>
      </p:pic>
    </p:spTree>
    <p:extLst>
      <p:ext uri="{BB962C8B-B14F-4D97-AF65-F5344CB8AC3E}">
        <p14:creationId xmlns:p14="http://schemas.microsoft.com/office/powerpoint/2010/main" val="13236543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44" y="2224992"/>
            <a:ext cx="1971378" cy="951135"/>
          </a:xfrm>
        </p:spPr>
        <p:txBody>
          <a:bodyPr>
            <a:noAutofit/>
          </a:bodyPr>
          <a:lstStyle/>
          <a:p>
            <a:r>
              <a:rPr lang="en-US" dirty="0" err="1"/>
              <a:t>sử</a:t>
            </a:r>
            <a:r>
              <a:rPr lang="en-US" dirty="0"/>
              <a:t> </a:t>
            </a:r>
            <a:r>
              <a:rPr lang="en-US" dirty="0" err="1"/>
              <a:t>dụng</a:t>
            </a:r>
            <a:r>
              <a:rPr lang="en-US" dirty="0"/>
              <a:t> </a:t>
            </a:r>
            <a:r>
              <a:rPr lang="en-US" dirty="0" err="1"/>
              <a:t>ứng</a:t>
            </a:r>
            <a:r>
              <a:rPr lang="en-US" dirty="0"/>
              <a:t> </a:t>
            </a:r>
            <a:r>
              <a:rPr lang="en-US" dirty="0" err="1"/>
              <a:t>dụng</a:t>
            </a:r>
            <a:r>
              <a:rPr lang="en-US" dirty="0"/>
              <a:t> Postman test </a:t>
            </a:r>
            <a:r>
              <a:rPr lang="en-US" dirty="0" err="1"/>
              <a:t>api</a:t>
            </a:r>
            <a:r>
              <a:rPr lang="en-US" dirty="0"/>
              <a:t> books</a:t>
            </a:r>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3287994" y="254726"/>
            <a:ext cx="3532438" cy="1970266"/>
          </a:xfrm>
          <a:prstGeom prst="rect">
            <a:avLst/>
          </a:prstGeom>
        </p:spPr>
      </p:pic>
      <p:pic>
        <p:nvPicPr>
          <p:cNvPr id="5" name="Picture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548106" y="2401837"/>
            <a:ext cx="3502695" cy="1970266"/>
          </a:xfrm>
          <a:prstGeom prst="rect">
            <a:avLst/>
          </a:prstGeom>
        </p:spPr>
      </p:pic>
      <p:pic>
        <p:nvPicPr>
          <p:cNvPr id="6" name="Picture 5"/>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5491263" y="4565678"/>
            <a:ext cx="3532438" cy="1986996"/>
          </a:xfrm>
          <a:prstGeom prst="rect">
            <a:avLst/>
          </a:prstGeom>
        </p:spPr>
      </p:pic>
      <p:pic>
        <p:nvPicPr>
          <p:cNvPr id="7" name="Picture 6"/>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7548106" y="254726"/>
            <a:ext cx="3502695" cy="1970266"/>
          </a:xfrm>
          <a:prstGeom prst="rect">
            <a:avLst/>
          </a:prstGeom>
        </p:spPr>
      </p:pic>
      <p:pic>
        <p:nvPicPr>
          <p:cNvPr id="8" name="Picture 7"/>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3287994" y="2401837"/>
            <a:ext cx="3532438" cy="1986996"/>
          </a:xfrm>
          <a:prstGeom prst="rect">
            <a:avLst/>
          </a:prstGeom>
        </p:spPr>
      </p:pic>
    </p:spTree>
    <p:extLst>
      <p:ext uri="{BB962C8B-B14F-4D97-AF65-F5344CB8AC3E}">
        <p14:creationId xmlns:p14="http://schemas.microsoft.com/office/powerpoint/2010/main" val="1839182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06F0F283-C8B6-4598-89C9-C404C98A571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9">
            <a:extLst>
              <a:ext uri="{FF2B5EF4-FFF2-40B4-BE49-F238E27FC236}">
                <a16:creationId xmlns:a16="http://schemas.microsoft.com/office/drawing/2014/main" id="{E473B0C0-761B-443F-97A0-9D6E01FBB75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16" name="Rectangle 11">
            <a:extLst>
              <a:ext uri="{FF2B5EF4-FFF2-40B4-BE49-F238E27FC236}">
                <a16:creationId xmlns:a16="http://schemas.microsoft.com/office/drawing/2014/main" id="{E3B475C6-1445-41C7-9360-49FD7C1C1E7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p:cNvSpPr>
            <a:spLocks noGrp="1"/>
          </p:cNvSpPr>
          <p:nvPr>
            <p:ph idx="1"/>
          </p:nvPr>
        </p:nvSpPr>
        <p:spPr>
          <a:xfrm>
            <a:off x="7038905" y="1167640"/>
            <a:ext cx="83255" cy="45719"/>
          </a:xfrm>
        </p:spPr>
        <p:txBody>
          <a:bodyPr>
            <a:normAutofit fontScale="25000" lnSpcReduction="20000"/>
          </a:bodyPr>
          <a:lstStyle/>
          <a:p>
            <a:pPr marL="0" indent="0">
              <a:buNone/>
            </a:pPr>
            <a:endParaRPr lang="en-US" dirty="0"/>
          </a:p>
        </p:txBody>
      </p:sp>
      <p:sp>
        <p:nvSpPr>
          <p:cNvPr id="8" name="Rectangle 7"/>
          <p:cNvSpPr/>
          <p:nvPr/>
        </p:nvSpPr>
        <p:spPr>
          <a:xfrm>
            <a:off x="931933" y="183210"/>
            <a:ext cx="6330707" cy="707886"/>
          </a:xfrm>
          <a:prstGeom prst="rect">
            <a:avLst/>
          </a:prstGeom>
        </p:spPr>
        <p:txBody>
          <a:bodyPr wrap="none">
            <a:spAutoFit/>
          </a:bodyPr>
          <a:lstStyle/>
          <a:p>
            <a:r>
              <a:rPr lang="en-US" sz="4000" dirty="0">
                <a:latin typeface="Bodoni MT" panose="02070603080606020203" pitchFamily="18" charset="0"/>
              </a:rPr>
              <a:t>3.2. GIAO DIỆN WEBSITE</a:t>
            </a:r>
            <a:endParaRPr lang="en-US" sz="4000" dirty="0"/>
          </a:p>
        </p:txBody>
      </p:sp>
      <p:pic>
        <p:nvPicPr>
          <p:cNvPr id="12" name="Picture 11"/>
          <p:cNvPicPr/>
          <p:nvPr/>
        </p:nvPicPr>
        <p:blipFill>
          <a:blip r:embed="rId2"/>
          <a:stretch>
            <a:fillRect/>
          </a:stretch>
        </p:blipFill>
        <p:spPr>
          <a:xfrm>
            <a:off x="458606" y="1043496"/>
            <a:ext cx="5383036" cy="2515964"/>
          </a:xfrm>
          <a:prstGeom prst="rect">
            <a:avLst/>
          </a:prstGeom>
        </p:spPr>
      </p:pic>
      <p:pic>
        <p:nvPicPr>
          <p:cNvPr id="13" name="Picture 12"/>
          <p:cNvPicPr/>
          <p:nvPr/>
        </p:nvPicPr>
        <p:blipFill>
          <a:blip r:embed="rId3" cstate="print">
            <a:extLst>
              <a:ext uri="{28A0092B-C50C-407E-A947-70E740481C1C}">
                <a14:useLocalDpi xmlns:a14="http://schemas.microsoft.com/office/drawing/2010/main" val="0"/>
              </a:ext>
            </a:extLst>
          </a:blip>
          <a:stretch>
            <a:fillRect/>
          </a:stretch>
        </p:blipFill>
        <p:spPr>
          <a:xfrm>
            <a:off x="458606" y="3950748"/>
            <a:ext cx="5383036" cy="2515964"/>
          </a:xfrm>
          <a:prstGeom prst="rect">
            <a:avLst/>
          </a:prstGeom>
        </p:spPr>
      </p:pic>
      <p:pic>
        <p:nvPicPr>
          <p:cNvPr id="17" name="Picture 16"/>
          <p:cNvPicPr/>
          <p:nvPr/>
        </p:nvPicPr>
        <p:blipFill>
          <a:blip r:embed="rId4"/>
          <a:stretch>
            <a:fillRect/>
          </a:stretch>
        </p:blipFill>
        <p:spPr>
          <a:xfrm>
            <a:off x="6475391" y="1048670"/>
            <a:ext cx="5383036" cy="2510790"/>
          </a:xfrm>
          <a:prstGeom prst="rect">
            <a:avLst/>
          </a:prstGeom>
        </p:spPr>
      </p:pic>
      <p:pic>
        <p:nvPicPr>
          <p:cNvPr id="18" name="Picture 17" descr="A screenshot of a book&#10;&#10;Description automatically generated"/>
          <p:cNvPicPr/>
          <p:nvPr/>
        </p:nvPicPr>
        <p:blipFill>
          <a:blip r:embed="rId5"/>
          <a:stretch>
            <a:fillRect/>
          </a:stretch>
        </p:blipFill>
        <p:spPr>
          <a:xfrm>
            <a:off x="6480877" y="3954940"/>
            <a:ext cx="5377550" cy="2515964"/>
          </a:xfrm>
          <a:prstGeom prst="rect">
            <a:avLst/>
          </a:prstGeom>
        </p:spPr>
      </p:pic>
    </p:spTree>
    <p:extLst>
      <p:ext uri="{BB962C8B-B14F-4D97-AF65-F5344CB8AC3E}">
        <p14:creationId xmlns:p14="http://schemas.microsoft.com/office/powerpoint/2010/main" val="22571633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7038905" y="1167640"/>
            <a:ext cx="83255" cy="45719"/>
          </a:xfrm>
        </p:spPr>
        <p:txBody>
          <a:bodyPr>
            <a:normAutofit fontScale="25000" lnSpcReduction="20000"/>
          </a:bodyPr>
          <a:lstStyle/>
          <a:p>
            <a:pPr marL="0" indent="0">
              <a:buNone/>
            </a:pPr>
            <a:endParaRPr lang="en-US" dirty="0"/>
          </a:p>
        </p:txBody>
      </p:sp>
      <p:sp>
        <p:nvSpPr>
          <p:cNvPr id="8" name="Rectangle 7"/>
          <p:cNvSpPr/>
          <p:nvPr/>
        </p:nvSpPr>
        <p:spPr>
          <a:xfrm>
            <a:off x="931933" y="183210"/>
            <a:ext cx="6330707" cy="707886"/>
          </a:xfrm>
          <a:prstGeom prst="rect">
            <a:avLst/>
          </a:prstGeom>
        </p:spPr>
        <p:txBody>
          <a:bodyPr wrap="none">
            <a:spAutoFit/>
          </a:bodyPr>
          <a:lstStyle/>
          <a:p>
            <a:r>
              <a:rPr lang="en-US" sz="4000" dirty="0">
                <a:latin typeface="Bodoni MT" panose="02070603080606020203" pitchFamily="18" charset="0"/>
              </a:rPr>
              <a:t>3.2. GIAO DIỆN WEBSITE</a:t>
            </a:r>
            <a:endParaRPr lang="en-US" sz="4000" dirty="0"/>
          </a:p>
        </p:txBody>
      </p:sp>
      <p:pic>
        <p:nvPicPr>
          <p:cNvPr id="11" name="Picture 10"/>
          <p:cNvPicPr/>
          <p:nvPr/>
        </p:nvPicPr>
        <p:blipFill>
          <a:blip r:embed="rId2" cstate="print">
            <a:extLst>
              <a:ext uri="{28A0092B-C50C-407E-A947-70E740481C1C}">
                <a14:useLocalDpi xmlns:a14="http://schemas.microsoft.com/office/drawing/2010/main" val="0"/>
              </a:ext>
            </a:extLst>
          </a:blip>
          <a:stretch>
            <a:fillRect/>
          </a:stretch>
        </p:blipFill>
        <p:spPr>
          <a:xfrm>
            <a:off x="931933" y="1048670"/>
            <a:ext cx="5383036" cy="2510790"/>
          </a:xfrm>
          <a:prstGeom prst="rect">
            <a:avLst/>
          </a:prstGeom>
        </p:spPr>
      </p:pic>
      <p:pic>
        <p:nvPicPr>
          <p:cNvPr id="19" name="Picture 18"/>
          <p:cNvPicPr/>
          <p:nvPr/>
        </p:nvPicPr>
        <p:blipFill>
          <a:blip r:embed="rId3" cstate="print">
            <a:extLst>
              <a:ext uri="{28A0092B-C50C-407E-A947-70E740481C1C}">
                <a14:useLocalDpi xmlns:a14="http://schemas.microsoft.com/office/drawing/2010/main" val="0"/>
              </a:ext>
            </a:extLst>
          </a:blip>
          <a:stretch>
            <a:fillRect/>
          </a:stretch>
        </p:blipFill>
        <p:spPr>
          <a:xfrm>
            <a:off x="6489453" y="1048671"/>
            <a:ext cx="5383036" cy="2517490"/>
          </a:xfrm>
          <a:prstGeom prst="rect">
            <a:avLst/>
          </a:prstGeom>
        </p:spPr>
      </p:pic>
      <p:pic>
        <p:nvPicPr>
          <p:cNvPr id="20" name="Picture 19"/>
          <p:cNvPicPr/>
          <p:nvPr/>
        </p:nvPicPr>
        <p:blipFill>
          <a:blip r:embed="rId4" cstate="print">
            <a:extLst>
              <a:ext uri="{28A0092B-C50C-407E-A947-70E740481C1C}">
                <a14:useLocalDpi xmlns:a14="http://schemas.microsoft.com/office/drawing/2010/main" val="0"/>
              </a:ext>
            </a:extLst>
          </a:blip>
          <a:stretch>
            <a:fillRect/>
          </a:stretch>
        </p:blipFill>
        <p:spPr>
          <a:xfrm>
            <a:off x="6489453" y="3723736"/>
            <a:ext cx="5383036" cy="2472055"/>
          </a:xfrm>
          <a:prstGeom prst="rect">
            <a:avLst/>
          </a:prstGeom>
        </p:spPr>
      </p:pic>
      <p:pic>
        <p:nvPicPr>
          <p:cNvPr id="21" name="Picture 20"/>
          <p:cNvPicPr/>
          <p:nvPr/>
        </p:nvPicPr>
        <p:blipFill>
          <a:blip r:embed="rId5" cstate="print">
            <a:extLst>
              <a:ext uri="{28A0092B-C50C-407E-A947-70E740481C1C}">
                <a14:useLocalDpi xmlns:a14="http://schemas.microsoft.com/office/drawing/2010/main" val="0"/>
              </a:ext>
            </a:extLst>
          </a:blip>
          <a:stretch>
            <a:fillRect/>
          </a:stretch>
        </p:blipFill>
        <p:spPr>
          <a:xfrm>
            <a:off x="980758" y="3723736"/>
            <a:ext cx="5334211" cy="2472055"/>
          </a:xfrm>
          <a:prstGeom prst="rect">
            <a:avLst/>
          </a:prstGeom>
        </p:spPr>
      </p:pic>
    </p:spTree>
    <p:extLst>
      <p:ext uri="{BB962C8B-B14F-4D97-AF65-F5344CB8AC3E}">
        <p14:creationId xmlns:p14="http://schemas.microsoft.com/office/powerpoint/2010/main" val="22794020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t>
            </a:r>
            <a:r>
              <a:rPr lang="en-US" dirty="0" err="1" smtClean="0"/>
              <a:t>resposive</a:t>
            </a:r>
            <a:endParaRPr lang="en-US" dirty="0"/>
          </a:p>
        </p:txBody>
      </p:sp>
      <p:pic>
        <p:nvPicPr>
          <p:cNvPr id="7" name="Content Placeholder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1304345" y="1642285"/>
            <a:ext cx="10069465" cy="4540201"/>
          </a:xfrm>
        </p:spPr>
      </p:pic>
    </p:spTree>
    <p:extLst>
      <p:ext uri="{BB962C8B-B14F-4D97-AF65-F5344CB8AC3E}">
        <p14:creationId xmlns:p14="http://schemas.microsoft.com/office/powerpoint/2010/main" val="2757952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3193" y="368663"/>
            <a:ext cx="7947585" cy="3422469"/>
          </a:xfrm>
        </p:spPr>
        <p:txBody>
          <a:bodyPr>
            <a:normAutofit/>
          </a:bodyPr>
          <a:lstStyle/>
          <a:p>
            <a:pPr algn="ctr"/>
            <a:r>
              <a:rPr lang="en-US" sz="8000" dirty="0" err="1" smtClean="0">
                <a:latin typeface="Bodoni MT" panose="02070603080606020203" pitchFamily="18" charset="0"/>
              </a:rPr>
              <a:t>Tổng</a:t>
            </a:r>
            <a:r>
              <a:rPr lang="en-US" sz="8000" dirty="0" smtClean="0">
                <a:latin typeface="Bodoni MT" panose="02070603080606020203" pitchFamily="18" charset="0"/>
              </a:rPr>
              <a:t> </a:t>
            </a:r>
            <a:r>
              <a:rPr lang="en-US" sz="8000" dirty="0" err="1" smtClean="0">
                <a:latin typeface="Bodoni MT" panose="02070603080606020203" pitchFamily="18" charset="0"/>
              </a:rPr>
              <a:t>kết</a:t>
            </a:r>
            <a:endParaRPr lang="en-US" sz="8000" dirty="0">
              <a:latin typeface="Bodoni MT" panose="02070603080606020203" pitchFamily="18" charset="0"/>
            </a:endParaRPr>
          </a:p>
        </p:txBody>
      </p:sp>
      <p:sp>
        <p:nvSpPr>
          <p:cNvPr id="3" name="Text Placeholder 2"/>
          <p:cNvSpPr>
            <a:spLocks noGrp="1"/>
          </p:cNvSpPr>
          <p:nvPr>
            <p:ph type="body" idx="1"/>
          </p:nvPr>
        </p:nvSpPr>
        <p:spPr>
          <a:xfrm>
            <a:off x="3180518" y="2456318"/>
            <a:ext cx="1799333" cy="793431"/>
          </a:xfrm>
        </p:spPr>
        <p:txBody>
          <a:bodyPr>
            <a:noAutofit/>
          </a:bodyPr>
          <a:lstStyle/>
          <a:p>
            <a:r>
              <a:rPr lang="en-US" sz="8000" dirty="0" err="1" smtClean="0"/>
              <a:t>iV</a:t>
            </a:r>
            <a:r>
              <a:rPr lang="en-US" sz="8000" dirty="0" smtClean="0"/>
              <a:t>.</a:t>
            </a:r>
            <a:endParaRPr lang="en-US" sz="8000" dirty="0"/>
          </a:p>
        </p:txBody>
      </p:sp>
    </p:spTree>
    <p:extLst>
      <p:ext uri="{BB962C8B-B14F-4D97-AF65-F5344CB8AC3E}">
        <p14:creationId xmlns:p14="http://schemas.microsoft.com/office/powerpoint/2010/main" val="30051470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2C3B48-99E5-4B5C-8E49-15C2A9552F4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2" name="Freeform 10">
            <a:extLst>
              <a:ext uri="{FF2B5EF4-FFF2-40B4-BE49-F238E27FC236}">
                <a16:creationId xmlns:a16="http://schemas.microsoft.com/office/drawing/2014/main" id="{C67B4E51-3288-4A1F-A92C-87C9401EDE7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7569200" cy="6858000"/>
          </a:xfrm>
          <a:custGeom>
            <a:avLst/>
            <a:gdLst>
              <a:gd name="connsiteX0" fmla="*/ 0 w 7569200"/>
              <a:gd name="connsiteY0" fmla="*/ 0 h 6858000"/>
              <a:gd name="connsiteX1" fmla="*/ 7389812 w 7569200"/>
              <a:gd name="connsiteY1" fmla="*/ 0 h 6858000"/>
              <a:gd name="connsiteX2" fmla="*/ 7394575 w 7569200"/>
              <a:gd name="connsiteY2" fmla="*/ 66675 h 6858000"/>
              <a:gd name="connsiteX3" fmla="*/ 7402512 w 7569200"/>
              <a:gd name="connsiteY3" fmla="*/ 122237 h 6858000"/>
              <a:gd name="connsiteX4" fmla="*/ 7412037 w 7569200"/>
              <a:gd name="connsiteY4" fmla="*/ 174625 h 6858000"/>
              <a:gd name="connsiteX5" fmla="*/ 7427912 w 7569200"/>
              <a:gd name="connsiteY5" fmla="*/ 217487 h 6858000"/>
              <a:gd name="connsiteX6" fmla="*/ 7443787 w 7569200"/>
              <a:gd name="connsiteY6" fmla="*/ 260350 h 6858000"/>
              <a:gd name="connsiteX7" fmla="*/ 7462837 w 7569200"/>
              <a:gd name="connsiteY7" fmla="*/ 296862 h 6858000"/>
              <a:gd name="connsiteX8" fmla="*/ 7481887 w 7569200"/>
              <a:gd name="connsiteY8" fmla="*/ 334962 h 6858000"/>
              <a:gd name="connsiteX9" fmla="*/ 7499350 w 7569200"/>
              <a:gd name="connsiteY9" fmla="*/ 369887 h 6858000"/>
              <a:gd name="connsiteX10" fmla="*/ 7516812 w 7569200"/>
              <a:gd name="connsiteY10" fmla="*/ 409575 h 6858000"/>
              <a:gd name="connsiteX11" fmla="*/ 7532687 w 7569200"/>
              <a:gd name="connsiteY11" fmla="*/ 450850 h 6858000"/>
              <a:gd name="connsiteX12" fmla="*/ 7546975 w 7569200"/>
              <a:gd name="connsiteY12" fmla="*/ 496887 h 6858000"/>
              <a:gd name="connsiteX13" fmla="*/ 7558087 w 7569200"/>
              <a:gd name="connsiteY13" fmla="*/ 546100 h 6858000"/>
              <a:gd name="connsiteX14" fmla="*/ 7566025 w 7569200"/>
              <a:gd name="connsiteY14" fmla="*/ 606425 h 6858000"/>
              <a:gd name="connsiteX15" fmla="*/ 7569200 w 7569200"/>
              <a:gd name="connsiteY15" fmla="*/ 673100 h 6858000"/>
              <a:gd name="connsiteX16" fmla="*/ 7566025 w 7569200"/>
              <a:gd name="connsiteY16" fmla="*/ 744537 h 6858000"/>
              <a:gd name="connsiteX17" fmla="*/ 7558087 w 7569200"/>
              <a:gd name="connsiteY17" fmla="*/ 801687 h 6858000"/>
              <a:gd name="connsiteX18" fmla="*/ 7546975 w 7569200"/>
              <a:gd name="connsiteY18" fmla="*/ 854075 h 6858000"/>
              <a:gd name="connsiteX19" fmla="*/ 7532687 w 7569200"/>
              <a:gd name="connsiteY19" fmla="*/ 901700 h 6858000"/>
              <a:gd name="connsiteX20" fmla="*/ 7516812 w 7569200"/>
              <a:gd name="connsiteY20" fmla="*/ 942975 h 6858000"/>
              <a:gd name="connsiteX21" fmla="*/ 7497762 w 7569200"/>
              <a:gd name="connsiteY21" fmla="*/ 981075 h 6858000"/>
              <a:gd name="connsiteX22" fmla="*/ 7478712 w 7569200"/>
              <a:gd name="connsiteY22" fmla="*/ 1017587 h 6858000"/>
              <a:gd name="connsiteX23" fmla="*/ 7459662 w 7569200"/>
              <a:gd name="connsiteY23" fmla="*/ 1055687 h 6858000"/>
              <a:gd name="connsiteX24" fmla="*/ 7442200 w 7569200"/>
              <a:gd name="connsiteY24" fmla="*/ 1095375 h 6858000"/>
              <a:gd name="connsiteX25" fmla="*/ 7424737 w 7569200"/>
              <a:gd name="connsiteY25" fmla="*/ 1136650 h 6858000"/>
              <a:gd name="connsiteX26" fmla="*/ 7410450 w 7569200"/>
              <a:gd name="connsiteY26" fmla="*/ 1182687 h 6858000"/>
              <a:gd name="connsiteX27" fmla="*/ 7400925 w 7569200"/>
              <a:gd name="connsiteY27" fmla="*/ 1235075 h 6858000"/>
              <a:gd name="connsiteX28" fmla="*/ 7391400 w 7569200"/>
              <a:gd name="connsiteY28" fmla="*/ 1295400 h 6858000"/>
              <a:gd name="connsiteX29" fmla="*/ 7389812 w 7569200"/>
              <a:gd name="connsiteY29" fmla="*/ 1363662 h 6858000"/>
              <a:gd name="connsiteX30" fmla="*/ 7391400 w 7569200"/>
              <a:gd name="connsiteY30" fmla="*/ 1431925 h 6858000"/>
              <a:gd name="connsiteX31" fmla="*/ 7400925 w 7569200"/>
              <a:gd name="connsiteY31" fmla="*/ 1492250 h 6858000"/>
              <a:gd name="connsiteX32" fmla="*/ 7410450 w 7569200"/>
              <a:gd name="connsiteY32" fmla="*/ 1544637 h 6858000"/>
              <a:gd name="connsiteX33" fmla="*/ 7424737 w 7569200"/>
              <a:gd name="connsiteY33" fmla="*/ 1589087 h 6858000"/>
              <a:gd name="connsiteX34" fmla="*/ 7442200 w 7569200"/>
              <a:gd name="connsiteY34" fmla="*/ 1631950 h 6858000"/>
              <a:gd name="connsiteX35" fmla="*/ 7459662 w 7569200"/>
              <a:gd name="connsiteY35" fmla="*/ 1671637 h 6858000"/>
              <a:gd name="connsiteX36" fmla="*/ 7478712 w 7569200"/>
              <a:gd name="connsiteY36" fmla="*/ 1708150 h 6858000"/>
              <a:gd name="connsiteX37" fmla="*/ 7497762 w 7569200"/>
              <a:gd name="connsiteY37" fmla="*/ 1743075 h 6858000"/>
              <a:gd name="connsiteX38" fmla="*/ 7516812 w 7569200"/>
              <a:gd name="connsiteY38" fmla="*/ 1782762 h 6858000"/>
              <a:gd name="connsiteX39" fmla="*/ 7532687 w 7569200"/>
              <a:gd name="connsiteY39" fmla="*/ 1824037 h 6858000"/>
              <a:gd name="connsiteX40" fmla="*/ 7546975 w 7569200"/>
              <a:gd name="connsiteY40" fmla="*/ 1870075 h 6858000"/>
              <a:gd name="connsiteX41" fmla="*/ 7558087 w 7569200"/>
              <a:gd name="connsiteY41" fmla="*/ 1922462 h 6858000"/>
              <a:gd name="connsiteX42" fmla="*/ 7566025 w 7569200"/>
              <a:gd name="connsiteY42" fmla="*/ 1982787 h 6858000"/>
              <a:gd name="connsiteX43" fmla="*/ 7569200 w 7569200"/>
              <a:gd name="connsiteY43" fmla="*/ 2051050 h 6858000"/>
              <a:gd name="connsiteX44" fmla="*/ 7566025 w 7569200"/>
              <a:gd name="connsiteY44" fmla="*/ 2119312 h 6858000"/>
              <a:gd name="connsiteX45" fmla="*/ 7558087 w 7569200"/>
              <a:gd name="connsiteY45" fmla="*/ 2179637 h 6858000"/>
              <a:gd name="connsiteX46" fmla="*/ 7546975 w 7569200"/>
              <a:gd name="connsiteY46" fmla="*/ 2232025 h 6858000"/>
              <a:gd name="connsiteX47" fmla="*/ 7532687 w 7569200"/>
              <a:gd name="connsiteY47" fmla="*/ 2278062 h 6858000"/>
              <a:gd name="connsiteX48" fmla="*/ 7516812 w 7569200"/>
              <a:gd name="connsiteY48" fmla="*/ 2319337 h 6858000"/>
              <a:gd name="connsiteX49" fmla="*/ 7497762 w 7569200"/>
              <a:gd name="connsiteY49" fmla="*/ 2359025 h 6858000"/>
              <a:gd name="connsiteX50" fmla="*/ 7478712 w 7569200"/>
              <a:gd name="connsiteY50" fmla="*/ 2395537 h 6858000"/>
              <a:gd name="connsiteX51" fmla="*/ 7459662 w 7569200"/>
              <a:gd name="connsiteY51" fmla="*/ 2433637 h 6858000"/>
              <a:gd name="connsiteX52" fmla="*/ 7442200 w 7569200"/>
              <a:gd name="connsiteY52" fmla="*/ 2471737 h 6858000"/>
              <a:gd name="connsiteX53" fmla="*/ 7424737 w 7569200"/>
              <a:gd name="connsiteY53" fmla="*/ 2513012 h 6858000"/>
              <a:gd name="connsiteX54" fmla="*/ 7410450 w 7569200"/>
              <a:gd name="connsiteY54" fmla="*/ 2560637 h 6858000"/>
              <a:gd name="connsiteX55" fmla="*/ 7400925 w 7569200"/>
              <a:gd name="connsiteY55" fmla="*/ 2613025 h 6858000"/>
              <a:gd name="connsiteX56" fmla="*/ 7391400 w 7569200"/>
              <a:gd name="connsiteY56" fmla="*/ 2671762 h 6858000"/>
              <a:gd name="connsiteX57" fmla="*/ 7389812 w 7569200"/>
              <a:gd name="connsiteY57" fmla="*/ 2741612 h 6858000"/>
              <a:gd name="connsiteX58" fmla="*/ 7391400 w 7569200"/>
              <a:gd name="connsiteY58" fmla="*/ 2809875 h 6858000"/>
              <a:gd name="connsiteX59" fmla="*/ 7400925 w 7569200"/>
              <a:gd name="connsiteY59" fmla="*/ 2868612 h 6858000"/>
              <a:gd name="connsiteX60" fmla="*/ 7410450 w 7569200"/>
              <a:gd name="connsiteY60" fmla="*/ 2922587 h 6858000"/>
              <a:gd name="connsiteX61" fmla="*/ 7424737 w 7569200"/>
              <a:gd name="connsiteY61" fmla="*/ 2967037 h 6858000"/>
              <a:gd name="connsiteX62" fmla="*/ 7442200 w 7569200"/>
              <a:gd name="connsiteY62" fmla="*/ 3009900 h 6858000"/>
              <a:gd name="connsiteX63" fmla="*/ 7459662 w 7569200"/>
              <a:gd name="connsiteY63" fmla="*/ 3046412 h 6858000"/>
              <a:gd name="connsiteX64" fmla="*/ 7478712 w 7569200"/>
              <a:gd name="connsiteY64" fmla="*/ 3084512 h 6858000"/>
              <a:gd name="connsiteX65" fmla="*/ 7497762 w 7569200"/>
              <a:gd name="connsiteY65" fmla="*/ 3121025 h 6858000"/>
              <a:gd name="connsiteX66" fmla="*/ 7516812 w 7569200"/>
              <a:gd name="connsiteY66" fmla="*/ 3160712 h 6858000"/>
              <a:gd name="connsiteX67" fmla="*/ 7532687 w 7569200"/>
              <a:gd name="connsiteY67" fmla="*/ 3201987 h 6858000"/>
              <a:gd name="connsiteX68" fmla="*/ 7546975 w 7569200"/>
              <a:gd name="connsiteY68" fmla="*/ 3248025 h 6858000"/>
              <a:gd name="connsiteX69" fmla="*/ 7558087 w 7569200"/>
              <a:gd name="connsiteY69" fmla="*/ 3300412 h 6858000"/>
              <a:gd name="connsiteX70" fmla="*/ 7566025 w 7569200"/>
              <a:gd name="connsiteY70" fmla="*/ 3360737 h 6858000"/>
              <a:gd name="connsiteX71" fmla="*/ 7569200 w 7569200"/>
              <a:gd name="connsiteY71" fmla="*/ 3427412 h 6858000"/>
              <a:gd name="connsiteX72" fmla="*/ 7566025 w 7569200"/>
              <a:gd name="connsiteY72" fmla="*/ 3497262 h 6858000"/>
              <a:gd name="connsiteX73" fmla="*/ 7558087 w 7569200"/>
              <a:gd name="connsiteY73" fmla="*/ 3557587 h 6858000"/>
              <a:gd name="connsiteX74" fmla="*/ 7546975 w 7569200"/>
              <a:gd name="connsiteY74" fmla="*/ 3609975 h 6858000"/>
              <a:gd name="connsiteX75" fmla="*/ 7532687 w 7569200"/>
              <a:gd name="connsiteY75" fmla="*/ 3656012 h 6858000"/>
              <a:gd name="connsiteX76" fmla="*/ 7516812 w 7569200"/>
              <a:gd name="connsiteY76" fmla="*/ 3697287 h 6858000"/>
              <a:gd name="connsiteX77" fmla="*/ 7497762 w 7569200"/>
              <a:gd name="connsiteY77" fmla="*/ 3736975 h 6858000"/>
              <a:gd name="connsiteX78" fmla="*/ 7459662 w 7569200"/>
              <a:gd name="connsiteY78" fmla="*/ 3811587 h 6858000"/>
              <a:gd name="connsiteX79" fmla="*/ 7442200 w 7569200"/>
              <a:gd name="connsiteY79" fmla="*/ 3848100 h 6858000"/>
              <a:gd name="connsiteX80" fmla="*/ 7424737 w 7569200"/>
              <a:gd name="connsiteY80" fmla="*/ 3890962 h 6858000"/>
              <a:gd name="connsiteX81" fmla="*/ 7410450 w 7569200"/>
              <a:gd name="connsiteY81" fmla="*/ 3935412 h 6858000"/>
              <a:gd name="connsiteX82" fmla="*/ 7400925 w 7569200"/>
              <a:gd name="connsiteY82" fmla="*/ 3987800 h 6858000"/>
              <a:gd name="connsiteX83" fmla="*/ 7391400 w 7569200"/>
              <a:gd name="connsiteY83" fmla="*/ 4048125 h 6858000"/>
              <a:gd name="connsiteX84" fmla="*/ 7389812 w 7569200"/>
              <a:gd name="connsiteY84" fmla="*/ 4116387 h 6858000"/>
              <a:gd name="connsiteX85" fmla="*/ 7391400 w 7569200"/>
              <a:gd name="connsiteY85" fmla="*/ 4186237 h 6858000"/>
              <a:gd name="connsiteX86" fmla="*/ 7400925 w 7569200"/>
              <a:gd name="connsiteY86" fmla="*/ 4244975 h 6858000"/>
              <a:gd name="connsiteX87" fmla="*/ 7410450 w 7569200"/>
              <a:gd name="connsiteY87" fmla="*/ 4297362 h 6858000"/>
              <a:gd name="connsiteX88" fmla="*/ 7424737 w 7569200"/>
              <a:gd name="connsiteY88" fmla="*/ 4343400 h 6858000"/>
              <a:gd name="connsiteX89" fmla="*/ 7442200 w 7569200"/>
              <a:gd name="connsiteY89" fmla="*/ 4386262 h 6858000"/>
              <a:gd name="connsiteX90" fmla="*/ 7459662 w 7569200"/>
              <a:gd name="connsiteY90" fmla="*/ 4424362 h 6858000"/>
              <a:gd name="connsiteX91" fmla="*/ 7497762 w 7569200"/>
              <a:gd name="connsiteY91" fmla="*/ 4498975 h 6858000"/>
              <a:gd name="connsiteX92" fmla="*/ 7516812 w 7569200"/>
              <a:gd name="connsiteY92" fmla="*/ 4537075 h 6858000"/>
              <a:gd name="connsiteX93" fmla="*/ 7532687 w 7569200"/>
              <a:gd name="connsiteY93" fmla="*/ 4579937 h 6858000"/>
              <a:gd name="connsiteX94" fmla="*/ 7546975 w 7569200"/>
              <a:gd name="connsiteY94" fmla="*/ 4625975 h 6858000"/>
              <a:gd name="connsiteX95" fmla="*/ 7558087 w 7569200"/>
              <a:gd name="connsiteY95" fmla="*/ 4678362 h 6858000"/>
              <a:gd name="connsiteX96" fmla="*/ 7566025 w 7569200"/>
              <a:gd name="connsiteY96" fmla="*/ 4738687 h 6858000"/>
              <a:gd name="connsiteX97" fmla="*/ 7569200 w 7569200"/>
              <a:gd name="connsiteY97" fmla="*/ 4806950 h 6858000"/>
              <a:gd name="connsiteX98" fmla="*/ 7566025 w 7569200"/>
              <a:gd name="connsiteY98" fmla="*/ 4875212 h 6858000"/>
              <a:gd name="connsiteX99" fmla="*/ 7558087 w 7569200"/>
              <a:gd name="connsiteY99" fmla="*/ 4935537 h 6858000"/>
              <a:gd name="connsiteX100" fmla="*/ 7546975 w 7569200"/>
              <a:gd name="connsiteY100" fmla="*/ 4987925 h 6858000"/>
              <a:gd name="connsiteX101" fmla="*/ 7532687 w 7569200"/>
              <a:gd name="connsiteY101" fmla="*/ 5033962 h 6858000"/>
              <a:gd name="connsiteX102" fmla="*/ 7516812 w 7569200"/>
              <a:gd name="connsiteY102" fmla="*/ 5075237 h 6858000"/>
              <a:gd name="connsiteX103" fmla="*/ 7497762 w 7569200"/>
              <a:gd name="connsiteY103" fmla="*/ 5114925 h 6858000"/>
              <a:gd name="connsiteX104" fmla="*/ 7478712 w 7569200"/>
              <a:gd name="connsiteY104" fmla="*/ 5149850 h 6858000"/>
              <a:gd name="connsiteX105" fmla="*/ 7459662 w 7569200"/>
              <a:gd name="connsiteY105" fmla="*/ 5186362 h 6858000"/>
              <a:gd name="connsiteX106" fmla="*/ 7442200 w 7569200"/>
              <a:gd name="connsiteY106" fmla="*/ 5226050 h 6858000"/>
              <a:gd name="connsiteX107" fmla="*/ 7424737 w 7569200"/>
              <a:gd name="connsiteY107" fmla="*/ 5268912 h 6858000"/>
              <a:gd name="connsiteX108" fmla="*/ 7410450 w 7569200"/>
              <a:gd name="connsiteY108" fmla="*/ 5313362 h 6858000"/>
              <a:gd name="connsiteX109" fmla="*/ 7400925 w 7569200"/>
              <a:gd name="connsiteY109" fmla="*/ 5365750 h 6858000"/>
              <a:gd name="connsiteX110" fmla="*/ 7391400 w 7569200"/>
              <a:gd name="connsiteY110" fmla="*/ 5426075 h 6858000"/>
              <a:gd name="connsiteX111" fmla="*/ 7389812 w 7569200"/>
              <a:gd name="connsiteY111" fmla="*/ 5494337 h 6858000"/>
              <a:gd name="connsiteX112" fmla="*/ 7391400 w 7569200"/>
              <a:gd name="connsiteY112" fmla="*/ 5562600 h 6858000"/>
              <a:gd name="connsiteX113" fmla="*/ 7400925 w 7569200"/>
              <a:gd name="connsiteY113" fmla="*/ 5622925 h 6858000"/>
              <a:gd name="connsiteX114" fmla="*/ 7410450 w 7569200"/>
              <a:gd name="connsiteY114" fmla="*/ 5675312 h 6858000"/>
              <a:gd name="connsiteX115" fmla="*/ 7424737 w 7569200"/>
              <a:gd name="connsiteY115" fmla="*/ 5721350 h 6858000"/>
              <a:gd name="connsiteX116" fmla="*/ 7442200 w 7569200"/>
              <a:gd name="connsiteY116" fmla="*/ 5762625 h 6858000"/>
              <a:gd name="connsiteX117" fmla="*/ 7459662 w 7569200"/>
              <a:gd name="connsiteY117" fmla="*/ 5802312 h 6858000"/>
              <a:gd name="connsiteX118" fmla="*/ 7478712 w 7569200"/>
              <a:gd name="connsiteY118" fmla="*/ 5840412 h 6858000"/>
              <a:gd name="connsiteX119" fmla="*/ 7497762 w 7569200"/>
              <a:gd name="connsiteY119" fmla="*/ 5876925 h 6858000"/>
              <a:gd name="connsiteX120" fmla="*/ 7516812 w 7569200"/>
              <a:gd name="connsiteY120" fmla="*/ 5915025 h 6858000"/>
              <a:gd name="connsiteX121" fmla="*/ 7532687 w 7569200"/>
              <a:gd name="connsiteY121" fmla="*/ 5956300 h 6858000"/>
              <a:gd name="connsiteX122" fmla="*/ 7546975 w 7569200"/>
              <a:gd name="connsiteY122" fmla="*/ 6003925 h 6858000"/>
              <a:gd name="connsiteX123" fmla="*/ 7558087 w 7569200"/>
              <a:gd name="connsiteY123" fmla="*/ 6056312 h 6858000"/>
              <a:gd name="connsiteX124" fmla="*/ 7566025 w 7569200"/>
              <a:gd name="connsiteY124" fmla="*/ 6113462 h 6858000"/>
              <a:gd name="connsiteX125" fmla="*/ 7569200 w 7569200"/>
              <a:gd name="connsiteY125" fmla="*/ 6183312 h 6858000"/>
              <a:gd name="connsiteX126" fmla="*/ 7566025 w 7569200"/>
              <a:gd name="connsiteY126" fmla="*/ 6251575 h 6858000"/>
              <a:gd name="connsiteX127" fmla="*/ 7558087 w 7569200"/>
              <a:gd name="connsiteY127" fmla="*/ 6311900 h 6858000"/>
              <a:gd name="connsiteX128" fmla="*/ 7546975 w 7569200"/>
              <a:gd name="connsiteY128" fmla="*/ 6361112 h 6858000"/>
              <a:gd name="connsiteX129" fmla="*/ 7532687 w 7569200"/>
              <a:gd name="connsiteY129" fmla="*/ 6407150 h 6858000"/>
              <a:gd name="connsiteX130" fmla="*/ 7516812 w 7569200"/>
              <a:gd name="connsiteY130" fmla="*/ 6448425 h 6858000"/>
              <a:gd name="connsiteX131" fmla="*/ 7499350 w 7569200"/>
              <a:gd name="connsiteY131" fmla="*/ 6488112 h 6858000"/>
              <a:gd name="connsiteX132" fmla="*/ 7481887 w 7569200"/>
              <a:gd name="connsiteY132" fmla="*/ 6523037 h 6858000"/>
              <a:gd name="connsiteX133" fmla="*/ 7462837 w 7569200"/>
              <a:gd name="connsiteY133" fmla="*/ 6561137 h 6858000"/>
              <a:gd name="connsiteX134" fmla="*/ 7443787 w 7569200"/>
              <a:gd name="connsiteY134" fmla="*/ 6597650 h 6858000"/>
              <a:gd name="connsiteX135" fmla="*/ 7427912 w 7569200"/>
              <a:gd name="connsiteY135" fmla="*/ 6640512 h 6858000"/>
              <a:gd name="connsiteX136" fmla="*/ 7412037 w 7569200"/>
              <a:gd name="connsiteY136" fmla="*/ 6683375 h 6858000"/>
              <a:gd name="connsiteX137" fmla="*/ 7402512 w 7569200"/>
              <a:gd name="connsiteY137" fmla="*/ 6735762 h 6858000"/>
              <a:gd name="connsiteX138" fmla="*/ 7394575 w 7569200"/>
              <a:gd name="connsiteY138" fmla="*/ 6791325 h 6858000"/>
              <a:gd name="connsiteX139" fmla="*/ 7389812 w 7569200"/>
              <a:gd name="connsiteY139" fmla="*/ 6858000 h 6858000"/>
              <a:gd name="connsiteX140" fmla="*/ 0 w 7569200"/>
              <a:gd name="connsiteY140" fmla="*/ 6858000 h 6858000"/>
              <a:gd name="connsiteX141" fmla="*/ 0 w 7569200"/>
              <a:gd name="connsiteY14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7569200" h="6858000">
                <a:moveTo>
                  <a:pt x="0" y="0"/>
                </a:moveTo>
                <a:lnTo>
                  <a:pt x="7389812" y="0"/>
                </a:lnTo>
                <a:lnTo>
                  <a:pt x="7394575" y="66675"/>
                </a:lnTo>
                <a:lnTo>
                  <a:pt x="7402512" y="122237"/>
                </a:lnTo>
                <a:lnTo>
                  <a:pt x="7412037" y="174625"/>
                </a:lnTo>
                <a:lnTo>
                  <a:pt x="7427912" y="217487"/>
                </a:lnTo>
                <a:lnTo>
                  <a:pt x="7443787" y="260350"/>
                </a:lnTo>
                <a:lnTo>
                  <a:pt x="7462837" y="296862"/>
                </a:lnTo>
                <a:lnTo>
                  <a:pt x="7481887" y="334962"/>
                </a:lnTo>
                <a:lnTo>
                  <a:pt x="7499350" y="369887"/>
                </a:lnTo>
                <a:lnTo>
                  <a:pt x="7516812" y="409575"/>
                </a:lnTo>
                <a:lnTo>
                  <a:pt x="7532687" y="450850"/>
                </a:lnTo>
                <a:lnTo>
                  <a:pt x="7546975" y="496887"/>
                </a:lnTo>
                <a:lnTo>
                  <a:pt x="7558087" y="546100"/>
                </a:lnTo>
                <a:lnTo>
                  <a:pt x="7566025" y="606425"/>
                </a:lnTo>
                <a:lnTo>
                  <a:pt x="7569200" y="673100"/>
                </a:lnTo>
                <a:lnTo>
                  <a:pt x="7566025" y="744537"/>
                </a:lnTo>
                <a:lnTo>
                  <a:pt x="7558087" y="801687"/>
                </a:lnTo>
                <a:lnTo>
                  <a:pt x="7546975" y="854075"/>
                </a:lnTo>
                <a:lnTo>
                  <a:pt x="7532687" y="901700"/>
                </a:lnTo>
                <a:lnTo>
                  <a:pt x="7516812" y="942975"/>
                </a:lnTo>
                <a:lnTo>
                  <a:pt x="7497762" y="981075"/>
                </a:lnTo>
                <a:lnTo>
                  <a:pt x="7478712" y="1017587"/>
                </a:lnTo>
                <a:lnTo>
                  <a:pt x="7459662" y="1055687"/>
                </a:lnTo>
                <a:lnTo>
                  <a:pt x="7442200" y="1095375"/>
                </a:lnTo>
                <a:lnTo>
                  <a:pt x="7424737" y="1136650"/>
                </a:lnTo>
                <a:lnTo>
                  <a:pt x="7410450" y="1182687"/>
                </a:lnTo>
                <a:lnTo>
                  <a:pt x="7400925" y="1235075"/>
                </a:lnTo>
                <a:lnTo>
                  <a:pt x="7391400" y="1295400"/>
                </a:lnTo>
                <a:lnTo>
                  <a:pt x="7389812" y="1363662"/>
                </a:lnTo>
                <a:lnTo>
                  <a:pt x="7391400" y="1431925"/>
                </a:lnTo>
                <a:lnTo>
                  <a:pt x="7400925" y="1492250"/>
                </a:lnTo>
                <a:lnTo>
                  <a:pt x="7410450" y="1544637"/>
                </a:lnTo>
                <a:lnTo>
                  <a:pt x="7424737" y="1589087"/>
                </a:lnTo>
                <a:lnTo>
                  <a:pt x="7442200" y="1631950"/>
                </a:lnTo>
                <a:lnTo>
                  <a:pt x="7459662" y="1671637"/>
                </a:lnTo>
                <a:lnTo>
                  <a:pt x="7478712" y="1708150"/>
                </a:lnTo>
                <a:lnTo>
                  <a:pt x="7497762" y="1743075"/>
                </a:lnTo>
                <a:lnTo>
                  <a:pt x="7516812" y="1782762"/>
                </a:lnTo>
                <a:lnTo>
                  <a:pt x="7532687" y="1824037"/>
                </a:lnTo>
                <a:lnTo>
                  <a:pt x="7546975" y="1870075"/>
                </a:lnTo>
                <a:lnTo>
                  <a:pt x="7558087" y="1922462"/>
                </a:lnTo>
                <a:lnTo>
                  <a:pt x="7566025" y="1982787"/>
                </a:lnTo>
                <a:lnTo>
                  <a:pt x="7569200" y="2051050"/>
                </a:lnTo>
                <a:lnTo>
                  <a:pt x="7566025" y="2119312"/>
                </a:lnTo>
                <a:lnTo>
                  <a:pt x="7558087" y="2179637"/>
                </a:lnTo>
                <a:lnTo>
                  <a:pt x="7546975" y="2232025"/>
                </a:lnTo>
                <a:lnTo>
                  <a:pt x="7532687" y="2278062"/>
                </a:lnTo>
                <a:lnTo>
                  <a:pt x="7516812" y="2319337"/>
                </a:lnTo>
                <a:lnTo>
                  <a:pt x="7497762" y="2359025"/>
                </a:lnTo>
                <a:lnTo>
                  <a:pt x="7478712" y="2395537"/>
                </a:lnTo>
                <a:lnTo>
                  <a:pt x="7459662" y="2433637"/>
                </a:lnTo>
                <a:lnTo>
                  <a:pt x="7442200" y="2471737"/>
                </a:lnTo>
                <a:lnTo>
                  <a:pt x="7424737" y="2513012"/>
                </a:lnTo>
                <a:lnTo>
                  <a:pt x="7410450" y="2560637"/>
                </a:lnTo>
                <a:lnTo>
                  <a:pt x="7400925" y="2613025"/>
                </a:lnTo>
                <a:lnTo>
                  <a:pt x="7391400" y="2671762"/>
                </a:lnTo>
                <a:lnTo>
                  <a:pt x="7389812" y="2741612"/>
                </a:lnTo>
                <a:lnTo>
                  <a:pt x="7391400" y="2809875"/>
                </a:lnTo>
                <a:lnTo>
                  <a:pt x="7400925" y="2868612"/>
                </a:lnTo>
                <a:lnTo>
                  <a:pt x="7410450" y="2922587"/>
                </a:lnTo>
                <a:lnTo>
                  <a:pt x="7424737" y="2967037"/>
                </a:lnTo>
                <a:lnTo>
                  <a:pt x="7442200" y="3009900"/>
                </a:lnTo>
                <a:lnTo>
                  <a:pt x="7459662" y="3046412"/>
                </a:lnTo>
                <a:lnTo>
                  <a:pt x="7478712" y="3084512"/>
                </a:lnTo>
                <a:lnTo>
                  <a:pt x="7497762" y="3121025"/>
                </a:lnTo>
                <a:lnTo>
                  <a:pt x="7516812" y="3160712"/>
                </a:lnTo>
                <a:lnTo>
                  <a:pt x="7532687" y="3201987"/>
                </a:lnTo>
                <a:lnTo>
                  <a:pt x="7546975" y="3248025"/>
                </a:lnTo>
                <a:lnTo>
                  <a:pt x="7558087" y="3300412"/>
                </a:lnTo>
                <a:lnTo>
                  <a:pt x="7566025" y="3360737"/>
                </a:lnTo>
                <a:lnTo>
                  <a:pt x="7569200" y="3427412"/>
                </a:lnTo>
                <a:lnTo>
                  <a:pt x="7566025" y="3497262"/>
                </a:lnTo>
                <a:lnTo>
                  <a:pt x="7558087" y="3557587"/>
                </a:lnTo>
                <a:lnTo>
                  <a:pt x="7546975" y="3609975"/>
                </a:lnTo>
                <a:lnTo>
                  <a:pt x="7532687" y="3656012"/>
                </a:lnTo>
                <a:lnTo>
                  <a:pt x="7516812" y="3697287"/>
                </a:lnTo>
                <a:lnTo>
                  <a:pt x="7497762" y="3736975"/>
                </a:lnTo>
                <a:lnTo>
                  <a:pt x="7459662" y="3811587"/>
                </a:lnTo>
                <a:lnTo>
                  <a:pt x="7442200" y="3848100"/>
                </a:lnTo>
                <a:lnTo>
                  <a:pt x="7424737" y="3890962"/>
                </a:lnTo>
                <a:lnTo>
                  <a:pt x="7410450" y="3935412"/>
                </a:lnTo>
                <a:lnTo>
                  <a:pt x="7400925" y="3987800"/>
                </a:lnTo>
                <a:lnTo>
                  <a:pt x="7391400" y="4048125"/>
                </a:lnTo>
                <a:lnTo>
                  <a:pt x="7389812" y="4116387"/>
                </a:lnTo>
                <a:lnTo>
                  <a:pt x="7391400" y="4186237"/>
                </a:lnTo>
                <a:lnTo>
                  <a:pt x="7400925" y="4244975"/>
                </a:lnTo>
                <a:lnTo>
                  <a:pt x="7410450" y="4297362"/>
                </a:lnTo>
                <a:lnTo>
                  <a:pt x="7424737" y="4343400"/>
                </a:lnTo>
                <a:lnTo>
                  <a:pt x="7442200" y="4386262"/>
                </a:lnTo>
                <a:lnTo>
                  <a:pt x="7459662" y="4424362"/>
                </a:lnTo>
                <a:lnTo>
                  <a:pt x="7497762" y="4498975"/>
                </a:lnTo>
                <a:lnTo>
                  <a:pt x="7516812" y="4537075"/>
                </a:lnTo>
                <a:lnTo>
                  <a:pt x="7532687" y="4579937"/>
                </a:lnTo>
                <a:lnTo>
                  <a:pt x="7546975" y="4625975"/>
                </a:lnTo>
                <a:lnTo>
                  <a:pt x="7558087" y="4678362"/>
                </a:lnTo>
                <a:lnTo>
                  <a:pt x="7566025" y="4738687"/>
                </a:lnTo>
                <a:lnTo>
                  <a:pt x="7569200" y="4806950"/>
                </a:lnTo>
                <a:lnTo>
                  <a:pt x="7566025" y="4875212"/>
                </a:lnTo>
                <a:lnTo>
                  <a:pt x="7558087" y="4935537"/>
                </a:lnTo>
                <a:lnTo>
                  <a:pt x="7546975" y="4987925"/>
                </a:lnTo>
                <a:lnTo>
                  <a:pt x="7532687" y="5033962"/>
                </a:lnTo>
                <a:lnTo>
                  <a:pt x="7516812" y="5075237"/>
                </a:lnTo>
                <a:lnTo>
                  <a:pt x="7497762" y="5114925"/>
                </a:lnTo>
                <a:lnTo>
                  <a:pt x="7478712" y="5149850"/>
                </a:lnTo>
                <a:lnTo>
                  <a:pt x="7459662" y="5186362"/>
                </a:lnTo>
                <a:lnTo>
                  <a:pt x="7442200" y="5226050"/>
                </a:lnTo>
                <a:lnTo>
                  <a:pt x="7424737" y="5268912"/>
                </a:lnTo>
                <a:lnTo>
                  <a:pt x="7410450" y="5313362"/>
                </a:lnTo>
                <a:lnTo>
                  <a:pt x="7400925" y="5365750"/>
                </a:lnTo>
                <a:lnTo>
                  <a:pt x="7391400" y="5426075"/>
                </a:lnTo>
                <a:lnTo>
                  <a:pt x="7389812" y="5494337"/>
                </a:lnTo>
                <a:lnTo>
                  <a:pt x="7391400" y="5562600"/>
                </a:lnTo>
                <a:lnTo>
                  <a:pt x="7400925" y="5622925"/>
                </a:lnTo>
                <a:lnTo>
                  <a:pt x="7410450" y="5675312"/>
                </a:lnTo>
                <a:lnTo>
                  <a:pt x="7424737" y="5721350"/>
                </a:lnTo>
                <a:lnTo>
                  <a:pt x="7442200" y="5762625"/>
                </a:lnTo>
                <a:lnTo>
                  <a:pt x="7459662" y="5802312"/>
                </a:lnTo>
                <a:lnTo>
                  <a:pt x="7478712" y="5840412"/>
                </a:lnTo>
                <a:lnTo>
                  <a:pt x="7497762" y="5876925"/>
                </a:lnTo>
                <a:lnTo>
                  <a:pt x="7516812" y="5915025"/>
                </a:lnTo>
                <a:lnTo>
                  <a:pt x="7532687" y="5956300"/>
                </a:lnTo>
                <a:lnTo>
                  <a:pt x="7546975" y="6003925"/>
                </a:lnTo>
                <a:lnTo>
                  <a:pt x="7558087" y="6056312"/>
                </a:lnTo>
                <a:lnTo>
                  <a:pt x="7566025" y="6113462"/>
                </a:lnTo>
                <a:lnTo>
                  <a:pt x="7569200" y="6183312"/>
                </a:lnTo>
                <a:lnTo>
                  <a:pt x="7566025" y="6251575"/>
                </a:lnTo>
                <a:lnTo>
                  <a:pt x="7558087" y="6311900"/>
                </a:lnTo>
                <a:lnTo>
                  <a:pt x="7546975" y="6361112"/>
                </a:lnTo>
                <a:lnTo>
                  <a:pt x="7532687" y="6407150"/>
                </a:lnTo>
                <a:lnTo>
                  <a:pt x="7516812" y="6448425"/>
                </a:lnTo>
                <a:lnTo>
                  <a:pt x="7499350" y="6488112"/>
                </a:lnTo>
                <a:lnTo>
                  <a:pt x="7481887" y="6523037"/>
                </a:lnTo>
                <a:lnTo>
                  <a:pt x="7462837" y="6561137"/>
                </a:lnTo>
                <a:lnTo>
                  <a:pt x="7443787" y="6597650"/>
                </a:lnTo>
                <a:lnTo>
                  <a:pt x="7427912" y="6640512"/>
                </a:lnTo>
                <a:lnTo>
                  <a:pt x="7412037" y="6683375"/>
                </a:lnTo>
                <a:lnTo>
                  <a:pt x="7402512" y="6735762"/>
                </a:lnTo>
                <a:lnTo>
                  <a:pt x="7394575" y="6791325"/>
                </a:lnTo>
                <a:lnTo>
                  <a:pt x="7389812" y="6858000"/>
                </a:lnTo>
                <a:lnTo>
                  <a:pt x="0" y="6858000"/>
                </a:lnTo>
                <a:lnTo>
                  <a:pt x="0" y="0"/>
                </a:lnTo>
                <a:close/>
              </a:path>
            </a:pathLst>
          </a:custGeom>
          <a:solidFill>
            <a:schemeClr val="bg2">
              <a:lumMod val="90000"/>
            </a:schemeClr>
          </a:solidFill>
          <a:ln w="0">
            <a:noFill/>
            <a:prstDash val="solid"/>
            <a:round/>
            <a:headEnd/>
            <a:tailEnd/>
          </a:ln>
        </p:spPr>
      </p:sp>
      <p:sp>
        <p:nvSpPr>
          <p:cNvPr id="14" name="Rectangle 13">
            <a:extLst>
              <a:ext uri="{FF2B5EF4-FFF2-40B4-BE49-F238E27FC236}">
                <a16:creationId xmlns:a16="http://schemas.microsoft.com/office/drawing/2014/main" id="{D3E95A6B-F840-413C-9E78-C33C02FFA4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BED5F35-4EFC-4B1A-A685-D0FE2F7AD39C}"/>
              </a:ext>
            </a:extLst>
          </p:cNvPr>
          <p:cNvSpPr>
            <a:spLocks noGrp="1"/>
          </p:cNvSpPr>
          <p:nvPr>
            <p:ph type="title"/>
          </p:nvPr>
        </p:nvSpPr>
        <p:spPr>
          <a:xfrm>
            <a:off x="8050787" y="482321"/>
            <a:ext cx="3656581" cy="5571625"/>
          </a:xfrm>
        </p:spPr>
        <p:txBody>
          <a:bodyPr anchor="ctr">
            <a:normAutofit/>
          </a:bodyPr>
          <a:lstStyle/>
          <a:p>
            <a:r>
              <a:rPr lang="en-US" sz="5000" dirty="0" err="1" smtClean="0">
                <a:latin typeface="Bodoni MT" panose="02070603080606020203" pitchFamily="18" charset="0"/>
                <a:cs typeface="Times New Roman" panose="02020603050405020304" pitchFamily="18" charset="0"/>
              </a:rPr>
              <a:t>Nội</a:t>
            </a:r>
            <a:r>
              <a:rPr lang="en-US" sz="5000" dirty="0" smtClean="0">
                <a:latin typeface="Bodoni MT" panose="02070603080606020203" pitchFamily="18" charset="0"/>
                <a:cs typeface="Times New Roman" panose="02020603050405020304" pitchFamily="18" charset="0"/>
              </a:rPr>
              <a:t> dung</a:t>
            </a:r>
            <a:endParaRPr lang="en-US" sz="5000" dirty="0">
              <a:latin typeface="Bodoni MT" panose="02070603080606020203" pitchFamily="18" charset="0"/>
              <a:cs typeface="Times New Roman" panose="02020603050405020304" pitchFamily="18" charset="0"/>
            </a:endParaRPr>
          </a:p>
        </p:txBody>
      </p:sp>
      <p:graphicFrame>
        <p:nvGraphicFramePr>
          <p:cNvPr id="5" name="Content Placeholder 2">
            <a:extLst>
              <a:ext uri="{FF2B5EF4-FFF2-40B4-BE49-F238E27FC236}">
                <a16:creationId xmlns:a16="http://schemas.microsoft.com/office/drawing/2014/main" id="{2A443C2E-3415-4200-BBA0-4478729C1707}"/>
              </a:ext>
              <a:ext uri="{C183D7F6-B498-43B3-948B-1728B52AA6E4}">
                <adec:decorative xmlns="" xmlns:adec="http://schemas.microsoft.com/office/drawing/2017/decorative" val="1"/>
              </a:ext>
            </a:extLst>
          </p:cNvPr>
          <p:cNvGraphicFramePr>
            <a:graphicFrameLocks noGrp="1"/>
          </p:cNvGraphicFramePr>
          <p:nvPr>
            <p:ph idx="1"/>
            <p:extLst>
              <p:ext uri="{D42A27DB-BD31-4B8C-83A1-F6EECF244321}">
                <p14:modId xmlns:p14="http://schemas.microsoft.com/office/powerpoint/2010/main" val="857798179"/>
              </p:ext>
            </p:extLst>
          </p:nvPr>
        </p:nvGraphicFramePr>
        <p:xfrm>
          <a:off x="765175" y="481013"/>
          <a:ext cx="6305550" cy="55732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672197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KẾT QUẢ ĐÃ ĐẠT ĐƯỢC VÀ NHỮNG HẠN CHẾ </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marL="0" indent="0">
              <a:buNone/>
            </a:pPr>
            <a:r>
              <a:rPr lang="en-US" dirty="0"/>
              <a:t> </a:t>
            </a:r>
            <a:r>
              <a:rPr lang="en-US" dirty="0" smtClean="0">
                <a:latin typeface="Times New Roman" panose="02020603050405020304" pitchFamily="18" charset="0"/>
                <a:cs typeface="Times New Roman" panose="02020603050405020304" pitchFamily="18" charset="0"/>
              </a:rPr>
              <a:t>KẾT QUẢ:</a:t>
            </a:r>
          </a:p>
          <a:p>
            <a:pPr marL="0" indent="0">
              <a:buNone/>
            </a:pPr>
            <a:r>
              <a:rPr lang="en-US" dirty="0" smtClean="0">
                <a:latin typeface="Times New Roman" panose="02020603050405020304" pitchFamily="18" charset="0"/>
                <a:cs typeface="Times New Roman" panose="02020603050405020304" pitchFamily="18" charset="0"/>
              </a:rPr>
              <a:t>-  N</a:t>
            </a:r>
            <a:r>
              <a:rPr lang="vi-VN" dirty="0" smtClean="0">
                <a:latin typeface="Times New Roman" panose="02020603050405020304" pitchFamily="18" charset="0"/>
                <a:cs typeface="Times New Roman" panose="02020603050405020304" pitchFamily="18" charset="0"/>
              </a:rPr>
              <a:t>ắm</a:t>
            </a:r>
            <a:r>
              <a:rPr lang="en-US" dirty="0" smtClean="0">
                <a:latin typeface="Times New Roman" panose="02020603050405020304" pitchFamily="18" charset="0"/>
                <a:cs typeface="Times New Roman" panose="02020603050405020304" pitchFamily="18" charset="0"/>
              </a:rPr>
              <a:t> </a:t>
            </a:r>
            <a:r>
              <a:rPr lang="vi-VN" dirty="0" smtClean="0">
                <a:latin typeface="Times New Roman" panose="02020603050405020304" pitchFamily="18" charset="0"/>
                <a:cs typeface="Times New Roman" panose="02020603050405020304" pitchFamily="18" charset="0"/>
              </a:rPr>
              <a:t>được</a:t>
            </a:r>
            <a:r>
              <a:rPr lang="en-US" dirty="0" smtClean="0">
                <a:latin typeface="Times New Roman" panose="02020603050405020304" pitchFamily="18" charset="0"/>
                <a:cs typeface="Times New Roman" panose="02020603050405020304" pitchFamily="18" charset="0"/>
              </a:rPr>
              <a:t> </a:t>
            </a:r>
            <a:r>
              <a:rPr lang="vi-VN" dirty="0" smtClean="0">
                <a:latin typeface="Times New Roman" panose="02020603050405020304" pitchFamily="18" charset="0"/>
                <a:cs typeface="Times New Roman" panose="02020603050405020304" pitchFamily="18" charset="0"/>
              </a:rPr>
              <a:t>quy </a:t>
            </a:r>
            <a:r>
              <a:rPr lang="vi-VN" dirty="0">
                <a:latin typeface="Times New Roman" panose="02020603050405020304" pitchFamily="18" charset="0"/>
                <a:cs typeface="Times New Roman" panose="02020603050405020304" pitchFamily="18" charset="0"/>
              </a:rPr>
              <a:t>trình thực hiện và cách để xây dựng một dự </a:t>
            </a:r>
            <a:r>
              <a:rPr lang="vi-VN" dirty="0" smtClean="0">
                <a:latin typeface="Times New Roman" panose="02020603050405020304" pitchFamily="18" charset="0"/>
                <a:cs typeface="Times New Roman" panose="02020603050405020304" pitchFamily="18" charset="0"/>
              </a:rPr>
              <a:t>án</a:t>
            </a:r>
            <a:endParaRPr lang="en-US" dirty="0" smtClean="0">
              <a:latin typeface="Times New Roman" panose="02020603050405020304" pitchFamily="18" charset="0"/>
              <a:cs typeface="Times New Roman" panose="02020603050405020304" pitchFamily="18" charset="0"/>
            </a:endParaRPr>
          </a:p>
          <a:p>
            <a:pPr>
              <a:buFontTx/>
              <a:buChar char="-"/>
            </a:pPr>
            <a:r>
              <a:rPr lang="vi-VN" dirty="0" smtClean="0">
                <a:latin typeface="Times New Roman" panose="02020603050405020304" pitchFamily="18" charset="0"/>
                <a:cs typeface="Times New Roman" panose="02020603050405020304" pitchFamily="18" charset="0"/>
              </a:rPr>
              <a:t>Tự </a:t>
            </a:r>
            <a:r>
              <a:rPr lang="vi-VN" dirty="0">
                <a:latin typeface="Times New Roman" panose="02020603050405020304" pitchFamily="18" charset="0"/>
                <a:cs typeface="Times New Roman" panose="02020603050405020304" pitchFamily="18" charset="0"/>
              </a:rPr>
              <a:t>nghiên cứu, triển khai, xây dựng một website bán </a:t>
            </a:r>
            <a:r>
              <a:rPr lang="en-US" dirty="0" err="1" smtClean="0">
                <a:latin typeface="Times New Roman" panose="02020603050405020304" pitchFamily="18" charset="0"/>
                <a:cs typeface="Times New Roman" panose="02020603050405020304" pitchFamily="18" charset="0"/>
              </a:rPr>
              <a:t>sách</a:t>
            </a:r>
            <a:r>
              <a:rPr lang="en-US" dirty="0" smtClean="0">
                <a:latin typeface="Times New Roman" panose="02020603050405020304" pitchFamily="18" charset="0"/>
                <a:cs typeface="Times New Roman" panose="02020603050405020304" pitchFamily="18" charset="0"/>
              </a:rPr>
              <a:t> </a:t>
            </a:r>
            <a:r>
              <a:rPr lang="vi-VN" dirty="0" smtClean="0">
                <a:latin typeface="Times New Roman" panose="02020603050405020304" pitchFamily="18" charset="0"/>
                <a:cs typeface="Times New Roman" panose="02020603050405020304" pitchFamily="18" charset="0"/>
              </a:rPr>
              <a:t>từ </a:t>
            </a:r>
            <a:r>
              <a:rPr lang="vi-VN" dirty="0">
                <a:latin typeface="Times New Roman" panose="02020603050405020304" pitchFamily="18" charset="0"/>
                <a:cs typeface="Times New Roman" panose="02020603050405020304" pitchFamily="18" charset="0"/>
              </a:rPr>
              <a:t>nghiên cứu, lên ý tưởng, thiết kế cho đến lập </a:t>
            </a:r>
            <a:r>
              <a:rPr lang="vi-VN" dirty="0" smtClean="0">
                <a:latin typeface="Times New Roman" panose="02020603050405020304" pitchFamily="18" charset="0"/>
                <a:cs typeface="Times New Roman" panose="02020603050405020304" pitchFamily="18" charset="0"/>
              </a:rPr>
              <a:t>trình</a:t>
            </a:r>
            <a:endParaRPr lang="en-US" dirty="0" smtClean="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HẠN CHẾ:</a:t>
            </a:r>
          </a:p>
          <a:p>
            <a:pPr>
              <a:buFontTx/>
              <a:buChar char="-"/>
            </a:pPr>
            <a:r>
              <a:rPr lang="vi-VN" dirty="0" smtClean="0">
                <a:latin typeface="Times New Roman" panose="02020603050405020304" pitchFamily="18" charset="0"/>
                <a:cs typeface="Times New Roman" panose="02020603050405020304" pitchFamily="18" charset="0"/>
              </a:rPr>
              <a:t>Có </a:t>
            </a:r>
            <a:r>
              <a:rPr lang="vi-VN" dirty="0">
                <a:latin typeface="Times New Roman" panose="02020603050405020304" pitchFamily="18" charset="0"/>
                <a:cs typeface="Times New Roman" panose="02020603050405020304" pitchFamily="18" charset="0"/>
              </a:rPr>
              <a:t>một số tính năng còn chưa đủ tối </a:t>
            </a:r>
            <a:r>
              <a:rPr lang="vi-VN" dirty="0" smtClean="0">
                <a:latin typeface="Times New Roman" panose="02020603050405020304" pitchFamily="18" charset="0"/>
                <a:cs typeface="Times New Roman" panose="02020603050405020304" pitchFamily="18" charset="0"/>
              </a:rPr>
              <a:t>ưu</a:t>
            </a:r>
            <a:endParaRPr lang="en-US" dirty="0" smtClean="0">
              <a:latin typeface="Times New Roman" panose="02020603050405020304" pitchFamily="18" charset="0"/>
              <a:cs typeface="Times New Roman" panose="02020603050405020304" pitchFamily="18" charset="0"/>
            </a:endParaRPr>
          </a:p>
          <a:p>
            <a:pPr>
              <a:buFontTx/>
              <a:buChar char="-"/>
            </a:pPr>
            <a:r>
              <a:rPr lang="en-US" dirty="0" err="1" smtClean="0">
                <a:latin typeface="Times New Roman" panose="02020603050405020304" pitchFamily="18" charset="0"/>
                <a:cs typeface="Times New Roman" panose="02020603050405020304" pitchFamily="18" charset="0"/>
              </a:rPr>
              <a:t>Chưa</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đầy</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đủ</a:t>
            </a:r>
            <a:r>
              <a:rPr lang="en-US" dirty="0" smtClean="0">
                <a:latin typeface="Times New Roman" panose="02020603050405020304" pitchFamily="18" charset="0"/>
                <a:cs typeface="Times New Roman" panose="02020603050405020304" pitchFamily="18" charset="0"/>
              </a:rPr>
              <a:t> backend </a:t>
            </a:r>
            <a:r>
              <a:rPr lang="en-US" dirty="0" err="1" smtClean="0">
                <a:latin typeface="Times New Roman" panose="02020603050405020304" pitchFamily="18" charset="0"/>
                <a:cs typeface="Times New Roman" panose="02020603050405020304" pitchFamily="18" charset="0"/>
              </a:rPr>
              <a:t>cho</a:t>
            </a:r>
            <a:r>
              <a:rPr lang="en-US" dirty="0" smtClean="0">
                <a:latin typeface="Times New Roman" panose="02020603050405020304" pitchFamily="18" charset="0"/>
                <a:cs typeface="Times New Roman" panose="02020603050405020304" pitchFamily="18" charset="0"/>
              </a:rPr>
              <a:t> website</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82593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latin typeface="Times New Roman" panose="02020603050405020304" pitchFamily="18" charset="0"/>
                <a:cs typeface="Times New Roman" panose="02020603050405020304" pitchFamily="18" charset="0"/>
              </a:rPr>
              <a:t>Hướng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phát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triển</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92500"/>
          </a:bodyPr>
          <a:lstStyle/>
          <a:p>
            <a:pPr marL="0" indent="0">
              <a:buNone/>
            </a:pPr>
            <a:r>
              <a:rPr lang="vi-VN" sz="2700" dirty="0" smtClean="0">
                <a:latin typeface="Times New Roman" panose="02020603050405020304" pitchFamily="18" charset="0"/>
                <a:cs typeface="Times New Roman" panose="02020603050405020304" pitchFamily="18" charset="0"/>
              </a:rPr>
              <a:t>Mong </a:t>
            </a:r>
            <a:r>
              <a:rPr lang="vi-VN" sz="2700" dirty="0">
                <a:latin typeface="Times New Roman" panose="02020603050405020304" pitchFamily="18" charset="0"/>
                <a:cs typeface="Times New Roman" panose="02020603050405020304" pitchFamily="18" charset="0"/>
              </a:rPr>
              <a:t>muốn đề tài có thể được đưa vào sử dụng và được ứng dụng rộng rãi, vì vậy nên trong tương lai đề tài vẫn cần phát triển thêm để hoàn thiện hơn: </a:t>
            </a:r>
            <a:endParaRPr lang="en-US" sz="2700" dirty="0" smtClean="0">
              <a:latin typeface="Times New Roman" panose="02020603050405020304" pitchFamily="18" charset="0"/>
              <a:cs typeface="Times New Roman" panose="02020603050405020304" pitchFamily="18" charset="0"/>
            </a:endParaRPr>
          </a:p>
          <a:p>
            <a:pPr>
              <a:buFontTx/>
              <a:buChar char="-"/>
            </a:pPr>
            <a:r>
              <a:rPr lang="vi-VN" sz="2700" dirty="0" smtClean="0">
                <a:latin typeface="Times New Roman" panose="02020603050405020304" pitchFamily="18" charset="0"/>
                <a:cs typeface="Times New Roman" panose="02020603050405020304" pitchFamily="18" charset="0"/>
              </a:rPr>
              <a:t>Phát </a:t>
            </a:r>
            <a:r>
              <a:rPr lang="vi-VN" sz="2700" dirty="0">
                <a:latin typeface="Times New Roman" panose="02020603050405020304" pitchFamily="18" charset="0"/>
                <a:cs typeface="Times New Roman" panose="02020603050405020304" pitchFamily="18" charset="0"/>
              </a:rPr>
              <a:t>triển đa ngôn ngữ </a:t>
            </a:r>
            <a:endParaRPr lang="en-US" sz="2700" dirty="0" smtClean="0">
              <a:latin typeface="Times New Roman" panose="02020603050405020304" pitchFamily="18" charset="0"/>
              <a:cs typeface="Times New Roman" panose="02020603050405020304" pitchFamily="18" charset="0"/>
            </a:endParaRPr>
          </a:p>
          <a:p>
            <a:pPr>
              <a:buFontTx/>
              <a:buChar char="-"/>
            </a:pPr>
            <a:r>
              <a:rPr lang="vi-VN" sz="2700" dirty="0" smtClean="0">
                <a:latin typeface="Times New Roman" panose="02020603050405020304" pitchFamily="18" charset="0"/>
                <a:cs typeface="Times New Roman" panose="02020603050405020304" pitchFamily="18" charset="0"/>
              </a:rPr>
              <a:t>Tích </a:t>
            </a:r>
            <a:r>
              <a:rPr lang="vi-VN" sz="2700" dirty="0">
                <a:latin typeface="Times New Roman" panose="02020603050405020304" pitchFamily="18" charset="0"/>
                <a:cs typeface="Times New Roman" panose="02020603050405020304" pitchFamily="18" charset="0"/>
              </a:rPr>
              <a:t>hợp công nghệ AI để gợi ý sản phẩm cho khách hàng </a:t>
            </a:r>
            <a:endParaRPr lang="en-US" sz="2700" dirty="0" smtClean="0">
              <a:latin typeface="Times New Roman" panose="02020603050405020304" pitchFamily="18" charset="0"/>
              <a:cs typeface="Times New Roman" panose="02020603050405020304" pitchFamily="18" charset="0"/>
            </a:endParaRPr>
          </a:p>
          <a:p>
            <a:pPr>
              <a:buFontTx/>
              <a:buChar char="-"/>
            </a:pPr>
            <a:r>
              <a:rPr lang="vi-VN" sz="2700" dirty="0" smtClean="0">
                <a:latin typeface="Times New Roman" panose="02020603050405020304" pitchFamily="18" charset="0"/>
                <a:cs typeface="Times New Roman" panose="02020603050405020304" pitchFamily="18" charset="0"/>
              </a:rPr>
              <a:t>Thêm </a:t>
            </a:r>
            <a:r>
              <a:rPr lang="vi-VN" sz="2700" dirty="0">
                <a:latin typeface="Times New Roman" panose="02020603050405020304" pitchFamily="18" charset="0"/>
                <a:cs typeface="Times New Roman" panose="02020603050405020304" pitchFamily="18" charset="0"/>
              </a:rPr>
              <a:t>chức năng thanh toán và theo </a:t>
            </a:r>
            <a:r>
              <a:rPr lang="vi-VN" sz="2700" dirty="0" smtClean="0">
                <a:latin typeface="Times New Roman" panose="02020603050405020304" pitchFamily="18" charset="0"/>
                <a:cs typeface="Times New Roman" panose="02020603050405020304" pitchFamily="18" charset="0"/>
              </a:rPr>
              <a:t>dõi đơn </a:t>
            </a:r>
            <a:r>
              <a:rPr lang="en-US" sz="2700" dirty="0" err="1" smtClean="0">
                <a:latin typeface="Times New Roman" panose="02020603050405020304" pitchFamily="18" charset="0"/>
                <a:cs typeface="Times New Roman" panose="02020603050405020304" pitchFamily="18" charset="0"/>
              </a:rPr>
              <a:t>hàng</a:t>
            </a:r>
            <a:r>
              <a:rPr lang="en-US" sz="2700" dirty="0" smtClean="0">
                <a:latin typeface="Times New Roman" panose="02020603050405020304" pitchFamily="18" charset="0"/>
                <a:cs typeface="Times New Roman" panose="02020603050405020304" pitchFamily="18" charset="0"/>
              </a:rPr>
              <a:t>, </a:t>
            </a:r>
            <a:r>
              <a:rPr lang="en-US" sz="2700" dirty="0" err="1" smtClean="0">
                <a:latin typeface="Times New Roman" panose="02020603050405020304" pitchFamily="18" charset="0"/>
                <a:cs typeface="Times New Roman" panose="02020603050405020304" pitchFamily="18" charset="0"/>
              </a:rPr>
              <a:t>đánh</a:t>
            </a:r>
            <a:r>
              <a:rPr lang="en-US" sz="2700" dirty="0" smtClean="0">
                <a:latin typeface="Times New Roman" panose="02020603050405020304" pitchFamily="18" charset="0"/>
                <a:cs typeface="Times New Roman" panose="02020603050405020304" pitchFamily="18" charset="0"/>
              </a:rPr>
              <a:t> </a:t>
            </a:r>
            <a:r>
              <a:rPr lang="en-US" sz="2700" dirty="0" err="1" smtClean="0">
                <a:latin typeface="Times New Roman" panose="02020603050405020304" pitchFamily="18" charset="0"/>
                <a:cs typeface="Times New Roman" panose="02020603050405020304" pitchFamily="18" charset="0"/>
              </a:rPr>
              <a:t>giá</a:t>
            </a:r>
            <a:r>
              <a:rPr lang="en-US" sz="2700" dirty="0" smtClean="0">
                <a:latin typeface="Times New Roman" panose="02020603050405020304" pitchFamily="18" charset="0"/>
                <a:cs typeface="Times New Roman" panose="02020603050405020304" pitchFamily="18" charset="0"/>
              </a:rPr>
              <a:t> </a:t>
            </a:r>
            <a:r>
              <a:rPr lang="en-US" sz="2700" dirty="0" err="1" smtClean="0">
                <a:latin typeface="Times New Roman" panose="02020603050405020304" pitchFamily="18" charset="0"/>
                <a:cs typeface="Times New Roman" panose="02020603050405020304" pitchFamily="18" charset="0"/>
              </a:rPr>
              <a:t>sách</a:t>
            </a:r>
            <a:endParaRPr lang="en-US" sz="2700" dirty="0" smtClean="0">
              <a:latin typeface="Times New Roman" panose="02020603050405020304" pitchFamily="18" charset="0"/>
              <a:cs typeface="Times New Roman" panose="02020603050405020304" pitchFamily="18" charset="0"/>
            </a:endParaRPr>
          </a:p>
          <a:p>
            <a:pPr>
              <a:buFontTx/>
              <a:buChar char="-"/>
            </a:pPr>
            <a:r>
              <a:rPr lang="en-US" sz="2700" dirty="0" smtClean="0">
                <a:latin typeface="Times New Roman" panose="02020603050405020304" pitchFamily="18" charset="0"/>
                <a:cs typeface="Times New Roman" panose="02020603050405020304" pitchFamily="18" charset="0"/>
              </a:rPr>
              <a:t>A</a:t>
            </a:r>
            <a:r>
              <a:rPr lang="vi-VN" sz="2700" dirty="0" smtClean="0">
                <a:latin typeface="Times New Roman" panose="02020603050405020304" pitchFamily="18" charset="0"/>
                <a:cs typeface="Times New Roman" panose="02020603050405020304" pitchFamily="18" charset="0"/>
              </a:rPr>
              <a:t>dmin </a:t>
            </a:r>
            <a:r>
              <a:rPr lang="vi-VN" sz="2700" dirty="0">
                <a:latin typeface="Times New Roman" panose="02020603050405020304" pitchFamily="18" charset="0"/>
                <a:cs typeface="Times New Roman" panose="02020603050405020304" pitchFamily="18" charset="0"/>
              </a:rPr>
              <a:t>có quyền quản lý sản phẩm với quản lý đơn hàng, báo cáo phân tích doanh thu</a:t>
            </a:r>
            <a:endParaRPr lang="en-US" sz="2700" dirty="0" smtClean="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48141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7000" dirty="0" smtClean="0">
                <a:latin typeface="Times New Roman" panose="02020603050405020304" pitchFamily="18" charset="0"/>
                <a:cs typeface="Times New Roman" panose="02020603050405020304" pitchFamily="18" charset="0"/>
              </a:rPr>
              <a:t>XIN CẢM ƠN THẦY VÀ CÁC BẠN ĐÃ LẮNG NGHE</a:t>
            </a:r>
            <a:endParaRPr lang="en-US" sz="7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71290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3856" y="957943"/>
            <a:ext cx="7947585" cy="3422469"/>
          </a:xfrm>
        </p:spPr>
        <p:txBody>
          <a:bodyPr>
            <a:normAutofit/>
          </a:bodyPr>
          <a:lstStyle/>
          <a:p>
            <a:pPr algn="ctr"/>
            <a:r>
              <a:rPr lang="en-US" sz="8000" dirty="0" err="1" smtClean="0">
                <a:latin typeface="Bodoni MT" panose="02070603080606020203" pitchFamily="18" charset="0"/>
              </a:rPr>
              <a:t>Giới</a:t>
            </a:r>
            <a:r>
              <a:rPr lang="en-US" sz="8000" dirty="0" smtClean="0">
                <a:latin typeface="Bodoni MT" panose="02070603080606020203" pitchFamily="18" charset="0"/>
              </a:rPr>
              <a:t> </a:t>
            </a:r>
            <a:r>
              <a:rPr lang="en-US" sz="8000" dirty="0" err="1" smtClean="0">
                <a:latin typeface="Bodoni MT" panose="02070603080606020203" pitchFamily="18" charset="0"/>
              </a:rPr>
              <a:t>thiệu</a:t>
            </a:r>
            <a:r>
              <a:rPr lang="en-US" sz="8000" dirty="0" smtClean="0">
                <a:latin typeface="Bodoni MT" panose="02070603080606020203" pitchFamily="18" charset="0"/>
              </a:rPr>
              <a:t> </a:t>
            </a:r>
            <a:r>
              <a:rPr lang="en-US" sz="8000" dirty="0" err="1" smtClean="0">
                <a:latin typeface="Bodoni MT" panose="02070603080606020203" pitchFamily="18" charset="0"/>
              </a:rPr>
              <a:t>đề</a:t>
            </a:r>
            <a:r>
              <a:rPr lang="en-US" sz="8000" dirty="0" smtClean="0">
                <a:latin typeface="Bodoni MT" panose="02070603080606020203" pitchFamily="18" charset="0"/>
              </a:rPr>
              <a:t> </a:t>
            </a:r>
            <a:r>
              <a:rPr lang="en-US" sz="8000" dirty="0" err="1" smtClean="0">
                <a:latin typeface="Bodoni MT" panose="02070603080606020203" pitchFamily="18" charset="0"/>
              </a:rPr>
              <a:t>tài</a:t>
            </a:r>
            <a:endParaRPr lang="en-US" sz="8000" dirty="0">
              <a:latin typeface="Bodoni MT" panose="02070603080606020203" pitchFamily="18" charset="0"/>
            </a:endParaRPr>
          </a:p>
        </p:txBody>
      </p:sp>
      <p:sp>
        <p:nvSpPr>
          <p:cNvPr id="3" name="Text Placeholder 2"/>
          <p:cNvSpPr>
            <a:spLocks noGrp="1"/>
          </p:cNvSpPr>
          <p:nvPr>
            <p:ph type="body" idx="1"/>
          </p:nvPr>
        </p:nvSpPr>
        <p:spPr>
          <a:xfrm>
            <a:off x="3242930" y="1967186"/>
            <a:ext cx="1564200" cy="793431"/>
          </a:xfrm>
        </p:spPr>
        <p:txBody>
          <a:bodyPr>
            <a:noAutofit/>
          </a:bodyPr>
          <a:lstStyle/>
          <a:p>
            <a:r>
              <a:rPr lang="en-US" sz="8000" dirty="0" err="1" smtClean="0"/>
              <a:t>i</a:t>
            </a:r>
            <a:r>
              <a:rPr lang="en-US" sz="8000" dirty="0" smtClean="0"/>
              <a:t>.</a:t>
            </a:r>
            <a:endParaRPr lang="en-US" sz="8000" dirty="0"/>
          </a:p>
        </p:txBody>
      </p:sp>
    </p:spTree>
    <p:extLst>
      <p:ext uri="{BB962C8B-B14F-4D97-AF65-F5344CB8AC3E}">
        <p14:creationId xmlns:p14="http://schemas.microsoft.com/office/powerpoint/2010/main" val="22590543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E078-3CB3-4D1F-8E4E-75C6D5DA8D1A}"/>
              </a:ext>
            </a:extLst>
          </p:cNvPr>
          <p:cNvSpPr>
            <a:spLocks noGrp="1"/>
          </p:cNvSpPr>
          <p:nvPr>
            <p:ph type="title"/>
          </p:nvPr>
        </p:nvSpPr>
        <p:spPr>
          <a:xfrm>
            <a:off x="893852" y="478179"/>
            <a:ext cx="10893973" cy="1630346"/>
          </a:xfrm>
        </p:spPr>
        <p:txBody>
          <a:bodyPr>
            <a:normAutofit/>
          </a:bodyPr>
          <a:lstStyle/>
          <a:p>
            <a:pPr algn="ctr"/>
            <a:r>
              <a:rPr lang="en-US" sz="6000" dirty="0" err="1" smtClean="0">
                <a:latin typeface="Bodoni MT" panose="02070603080606020203" pitchFamily="18" charset="0"/>
              </a:rPr>
              <a:t>Tổng</a:t>
            </a:r>
            <a:r>
              <a:rPr lang="en-US" sz="6000" dirty="0" smtClean="0">
                <a:latin typeface="Bodoni MT" panose="02070603080606020203" pitchFamily="18" charset="0"/>
              </a:rPr>
              <a:t> </a:t>
            </a:r>
            <a:r>
              <a:rPr lang="en-US" sz="6000" dirty="0" err="1" smtClean="0">
                <a:latin typeface="Bodoni MT" panose="02070603080606020203" pitchFamily="18" charset="0"/>
              </a:rPr>
              <a:t>quan</a:t>
            </a:r>
            <a:r>
              <a:rPr lang="en-US" sz="6000" dirty="0" smtClean="0">
                <a:latin typeface="Bodoni MT" panose="02070603080606020203" pitchFamily="18" charset="0"/>
              </a:rPr>
              <a:t> </a:t>
            </a:r>
            <a:r>
              <a:rPr lang="en-US" sz="6000" dirty="0" err="1" smtClean="0">
                <a:latin typeface="Bodoni MT" panose="02070603080606020203" pitchFamily="18" charset="0"/>
              </a:rPr>
              <a:t>về</a:t>
            </a:r>
            <a:r>
              <a:rPr lang="en-US" sz="6000" dirty="0" smtClean="0">
                <a:latin typeface="Bodoni MT" panose="02070603080606020203" pitchFamily="18" charset="0"/>
              </a:rPr>
              <a:t> </a:t>
            </a:r>
            <a:r>
              <a:rPr lang="en-US" sz="6000" dirty="0" err="1" smtClean="0">
                <a:latin typeface="Bodoni MT" panose="02070603080606020203" pitchFamily="18" charset="0"/>
              </a:rPr>
              <a:t>đề</a:t>
            </a:r>
            <a:r>
              <a:rPr lang="en-US" sz="6000" dirty="0" smtClean="0">
                <a:latin typeface="Bodoni MT" panose="02070603080606020203" pitchFamily="18" charset="0"/>
              </a:rPr>
              <a:t> </a:t>
            </a:r>
            <a:r>
              <a:rPr lang="en-US" sz="6000" dirty="0" err="1" smtClean="0">
                <a:latin typeface="Bodoni MT" panose="02070603080606020203" pitchFamily="18" charset="0"/>
              </a:rPr>
              <a:t>tài</a:t>
            </a:r>
            <a:r>
              <a:rPr lang="en-US" sz="6000" dirty="0" smtClean="0">
                <a:latin typeface="Bodoni MT" panose="02070603080606020203" pitchFamily="18" charset="0"/>
              </a:rPr>
              <a:t> </a:t>
            </a:r>
            <a:endParaRPr lang="en-US" sz="6000" dirty="0">
              <a:latin typeface="Bodoni MT" panose="02070603080606020203" pitchFamily="18" charset="0"/>
            </a:endParaRPr>
          </a:p>
        </p:txBody>
      </p:sp>
      <p:sp>
        <p:nvSpPr>
          <p:cNvPr id="3" name="Content Placeholder 2">
            <a:extLst>
              <a:ext uri="{FF2B5EF4-FFF2-40B4-BE49-F238E27FC236}">
                <a16:creationId xmlns:a16="http://schemas.microsoft.com/office/drawing/2014/main" id="{6797BDE5-A8BD-4286-8221-21664A41BD79}"/>
              </a:ext>
            </a:extLst>
          </p:cNvPr>
          <p:cNvSpPr>
            <a:spLocks noGrp="1"/>
          </p:cNvSpPr>
          <p:nvPr>
            <p:ph idx="1"/>
          </p:nvPr>
        </p:nvSpPr>
        <p:spPr/>
        <p:txBody>
          <a:bodyPr/>
          <a:lstStyle/>
          <a:p>
            <a:pPr marL="0" indent="0">
              <a:buNone/>
            </a:pPr>
            <a:r>
              <a:rPr lang="vi-VN" dirty="0"/>
              <a:t>Đề tài xây dựng web bán sách online tập trung vào việc thiết kế và phát triển một nền tảng thương mại điện tử cho phép người dùng tìm kiếm, xem thông tin, và mua sách trực tuyến. Với sự phát triển mạnh mẽ của công nghệ thông tin và thương mại điện tử, nhu cầu mua sắm trực tuyến, bao gồm mua sách, ngày càng gia tăng. Một trang web bán sách online sẽ mang lại sự tiện lợi cho cả người mua lẫn người bán, đồng thời mở rộng thị trường và gia tăng khả năng tiếp cận khách hàng</a:t>
            </a:r>
            <a:endParaRPr lang="en-US" dirty="0"/>
          </a:p>
        </p:txBody>
      </p:sp>
    </p:spTree>
    <p:extLst>
      <p:ext uri="{BB962C8B-B14F-4D97-AF65-F5344CB8AC3E}">
        <p14:creationId xmlns:p14="http://schemas.microsoft.com/office/powerpoint/2010/main" val="104040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8657A-8B7E-4B6C-A10E-806AE7B7F95B}"/>
              </a:ext>
            </a:extLst>
          </p:cNvPr>
          <p:cNvSpPr>
            <a:spLocks noGrp="1"/>
          </p:cNvSpPr>
          <p:nvPr>
            <p:ph type="title"/>
          </p:nvPr>
        </p:nvSpPr>
        <p:spPr/>
        <p:txBody>
          <a:bodyPr>
            <a:normAutofit/>
          </a:bodyPr>
          <a:lstStyle/>
          <a:p>
            <a:r>
              <a:rPr lang="en-US" sz="6000" dirty="0" err="1" smtClean="0">
                <a:latin typeface="Bodoni MT" panose="02070603080606020203" pitchFamily="18" charset="0"/>
              </a:rPr>
              <a:t>Các</a:t>
            </a:r>
            <a:r>
              <a:rPr lang="en-US" sz="6000" dirty="0" smtClean="0">
                <a:latin typeface="Bodoni MT" panose="02070603080606020203" pitchFamily="18" charset="0"/>
              </a:rPr>
              <a:t> </a:t>
            </a:r>
            <a:r>
              <a:rPr lang="en-US" sz="6000" dirty="0" err="1" smtClean="0">
                <a:latin typeface="Bodoni MT" panose="02070603080606020203" pitchFamily="18" charset="0"/>
              </a:rPr>
              <a:t>tính</a:t>
            </a:r>
            <a:r>
              <a:rPr lang="en-US" sz="6000" dirty="0" smtClean="0">
                <a:latin typeface="Bodoni MT" panose="02070603080606020203" pitchFamily="18" charset="0"/>
              </a:rPr>
              <a:t> </a:t>
            </a:r>
            <a:r>
              <a:rPr lang="en-US" sz="6000" dirty="0" err="1" smtClean="0">
                <a:latin typeface="Bodoni MT" panose="02070603080606020203" pitchFamily="18" charset="0"/>
              </a:rPr>
              <a:t>năng</a:t>
            </a:r>
            <a:r>
              <a:rPr lang="en-US" sz="6000" dirty="0" smtClean="0">
                <a:latin typeface="Bodoni MT" panose="02070603080606020203" pitchFamily="18" charset="0"/>
              </a:rPr>
              <a:t> </a:t>
            </a:r>
            <a:r>
              <a:rPr lang="en-US" sz="6000" dirty="0" err="1" smtClean="0">
                <a:latin typeface="Bodoni MT" panose="02070603080606020203" pitchFamily="18" charset="0"/>
              </a:rPr>
              <a:t>chính</a:t>
            </a:r>
            <a:endParaRPr lang="en-US" sz="6000" dirty="0">
              <a:latin typeface="Bodoni MT" panose="02070603080606020203" pitchFamily="18" charset="0"/>
            </a:endParaRPr>
          </a:p>
        </p:txBody>
      </p:sp>
      <p:sp>
        <p:nvSpPr>
          <p:cNvPr id="3" name="Content Placeholder 2">
            <a:extLst>
              <a:ext uri="{FF2B5EF4-FFF2-40B4-BE49-F238E27FC236}">
                <a16:creationId xmlns:a16="http://schemas.microsoft.com/office/drawing/2014/main" id="{5E50C1E8-A3C4-4E79-8384-A72C2430432A}"/>
              </a:ext>
            </a:extLst>
          </p:cNvPr>
          <p:cNvSpPr>
            <a:spLocks noGrp="1"/>
          </p:cNvSpPr>
          <p:nvPr>
            <p:ph idx="1"/>
          </p:nvPr>
        </p:nvSpPr>
        <p:spPr/>
        <p:txBody>
          <a:bodyPr>
            <a:noAutofit/>
          </a:bodyPr>
          <a:lstStyle/>
          <a:p>
            <a:r>
              <a:rPr lang="en-US" sz="2300" b="1" dirty="0" err="1">
                <a:latin typeface="Times New Roman" panose="02020603050405020304" pitchFamily="18" charset="0"/>
                <a:cs typeface="Times New Roman" panose="02020603050405020304" pitchFamily="18" charset="0"/>
              </a:rPr>
              <a:t>Trang</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chủ</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Hiển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thị</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các</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sách</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nổi</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bật</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sách</a:t>
            </a:r>
            <a:r>
              <a:rPr lang="en-US" sz="2300" dirty="0">
                <a:latin typeface="Times New Roman" panose="02020603050405020304" pitchFamily="18" charset="0"/>
                <a:cs typeface="Times New Roman" panose="02020603050405020304" pitchFamily="18" charset="0"/>
              </a:rPr>
              <a:t> </a:t>
            </a:r>
            <a:r>
              <a:rPr lang="en-US" sz="2300" dirty="0" err="1" smtClean="0">
                <a:latin typeface="Times New Roman" panose="02020603050405020304" pitchFamily="18" charset="0"/>
                <a:cs typeface="Times New Roman" panose="02020603050405020304" pitchFamily="18" charset="0"/>
              </a:rPr>
              <a:t>bán</a:t>
            </a:r>
            <a:r>
              <a:rPr lang="en-US" sz="2300" dirty="0" smtClean="0">
                <a:latin typeface="Times New Roman" panose="02020603050405020304" pitchFamily="18" charset="0"/>
                <a:cs typeface="Times New Roman" panose="02020603050405020304" pitchFamily="18" charset="0"/>
              </a:rPr>
              <a:t> </a:t>
            </a:r>
            <a:r>
              <a:rPr lang="en-US" sz="2300" dirty="0" err="1" smtClean="0">
                <a:latin typeface="Times New Roman" panose="02020603050405020304" pitchFamily="18" charset="0"/>
                <a:cs typeface="Times New Roman" panose="02020603050405020304" pitchFamily="18" charset="0"/>
              </a:rPr>
              <a:t>chạy</a:t>
            </a:r>
            <a:r>
              <a:rPr lang="en-US" sz="2300" dirty="0" smtClean="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và</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các</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danh</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mục</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sách</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phổ</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biến</a:t>
            </a:r>
            <a:r>
              <a:rPr lang="en-US" sz="2300" dirty="0" smtClean="0">
                <a:latin typeface="Times New Roman" panose="02020603050405020304" pitchFamily="18" charset="0"/>
                <a:cs typeface="Times New Roman" panose="02020603050405020304" pitchFamily="18" charset="0"/>
              </a:rPr>
              <a:t>.</a:t>
            </a:r>
          </a:p>
          <a:p>
            <a:r>
              <a:rPr lang="vi-VN" sz="2300" b="1" dirty="0">
                <a:latin typeface="Times New Roman" panose="02020603050405020304" pitchFamily="18" charset="0"/>
                <a:cs typeface="Times New Roman" panose="02020603050405020304" pitchFamily="18" charset="0"/>
              </a:rPr>
              <a:t>Tìm kiếm và lọc sách</a:t>
            </a:r>
            <a:r>
              <a:rPr lang="vi-VN" sz="2300" dirty="0">
                <a:latin typeface="Times New Roman" panose="02020603050405020304" pitchFamily="18" charset="0"/>
                <a:cs typeface="Times New Roman" panose="02020603050405020304" pitchFamily="18" charset="0"/>
              </a:rPr>
              <a:t>: Cho phép người dùng tìm kiếm sách theo </a:t>
            </a:r>
            <a:r>
              <a:rPr lang="vi-VN" sz="2300" dirty="0" smtClean="0">
                <a:latin typeface="Times New Roman" panose="02020603050405020304" pitchFamily="18" charset="0"/>
                <a:cs typeface="Times New Roman" panose="02020603050405020304" pitchFamily="18" charset="0"/>
              </a:rPr>
              <a:t>tên, </a:t>
            </a:r>
            <a:r>
              <a:rPr lang="vi-VN" sz="2300" dirty="0">
                <a:latin typeface="Times New Roman" panose="02020603050405020304" pitchFamily="18" charset="0"/>
                <a:cs typeface="Times New Roman" panose="02020603050405020304" pitchFamily="18" charset="0"/>
              </a:rPr>
              <a:t>thể </a:t>
            </a:r>
            <a:r>
              <a:rPr lang="vi-VN" sz="2300" dirty="0" smtClean="0">
                <a:latin typeface="Times New Roman" panose="02020603050405020304" pitchFamily="18" charset="0"/>
                <a:cs typeface="Times New Roman" panose="02020603050405020304" pitchFamily="18" charset="0"/>
              </a:rPr>
              <a:t>loại.</a:t>
            </a:r>
            <a:endParaRPr lang="en-US" sz="2300" dirty="0" smtClean="0">
              <a:latin typeface="Times New Roman" panose="02020603050405020304" pitchFamily="18" charset="0"/>
              <a:cs typeface="Times New Roman" panose="02020603050405020304" pitchFamily="18" charset="0"/>
            </a:endParaRPr>
          </a:p>
          <a:p>
            <a:r>
              <a:rPr lang="en-US" sz="2300" dirty="0" smtClean="0">
                <a:latin typeface="Times New Roman" panose="02020603050405020304" pitchFamily="18" charset="0"/>
                <a:cs typeface="Times New Roman" panose="02020603050405020304" pitchFamily="18" charset="0"/>
              </a:rPr>
              <a:t> </a:t>
            </a:r>
            <a:r>
              <a:rPr lang="en-US" sz="2300" b="1" dirty="0">
                <a:latin typeface="Times New Roman" panose="02020603050405020304" pitchFamily="18" charset="0"/>
                <a:cs typeface="Times New Roman" panose="02020603050405020304" pitchFamily="18" charset="0"/>
              </a:rPr>
              <a:t>Chi </a:t>
            </a:r>
            <a:r>
              <a:rPr lang="en-US" sz="2300" b="1" dirty="0" err="1">
                <a:latin typeface="Times New Roman" panose="02020603050405020304" pitchFamily="18" charset="0"/>
                <a:cs typeface="Times New Roman" panose="02020603050405020304" pitchFamily="18" charset="0"/>
              </a:rPr>
              <a:t>tiết</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sách</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Cung</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cấp</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thông</a:t>
            </a:r>
            <a:r>
              <a:rPr lang="en-US" sz="2300" dirty="0">
                <a:latin typeface="Times New Roman" panose="02020603050405020304" pitchFamily="18" charset="0"/>
                <a:cs typeface="Times New Roman" panose="02020603050405020304" pitchFamily="18" charset="0"/>
              </a:rPr>
              <a:t> tin chi </a:t>
            </a:r>
            <a:r>
              <a:rPr lang="en-US" sz="2300" dirty="0" err="1">
                <a:latin typeface="Times New Roman" panose="02020603050405020304" pitchFamily="18" charset="0"/>
                <a:cs typeface="Times New Roman" panose="02020603050405020304" pitchFamily="18" charset="0"/>
              </a:rPr>
              <a:t>tiết</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về</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từng</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cuốn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sách</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bao</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gồm</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mô</a:t>
            </a:r>
            <a:r>
              <a:rPr lang="en-US" sz="2300" dirty="0">
                <a:latin typeface="Times New Roman" panose="02020603050405020304" pitchFamily="18" charset="0"/>
                <a:cs typeface="Times New Roman" panose="02020603050405020304" pitchFamily="18" charset="0"/>
              </a:rPr>
              <a:t> </a:t>
            </a:r>
            <a:r>
              <a:rPr lang="en-US" sz="2300" dirty="0" err="1" smtClean="0">
                <a:latin typeface="Times New Roman" panose="02020603050405020304" pitchFamily="18" charset="0"/>
                <a:cs typeface="Times New Roman" panose="02020603050405020304" pitchFamily="18" charset="0"/>
              </a:rPr>
              <a:t>tả</a:t>
            </a:r>
            <a:r>
              <a:rPr lang="en-US" sz="2300" dirty="0" smtClean="0">
                <a:latin typeface="Times New Roman" panose="02020603050405020304" pitchFamily="18" charset="0"/>
                <a:cs typeface="Times New Roman" panose="02020603050405020304" pitchFamily="18" charset="0"/>
              </a:rPr>
              <a:t> </a:t>
            </a:r>
            <a:r>
              <a:rPr lang="en-US" sz="2300" dirty="0" err="1" smtClean="0">
                <a:latin typeface="Times New Roman" panose="02020603050405020304" pitchFamily="18" charset="0"/>
                <a:cs typeface="Times New Roman" panose="02020603050405020304" pitchFamily="18" charset="0"/>
              </a:rPr>
              <a:t>và</a:t>
            </a:r>
            <a:r>
              <a:rPr lang="en-US" sz="2300" dirty="0" smtClean="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hình</a:t>
            </a:r>
            <a:r>
              <a:rPr lang="en-US" sz="2300" dirty="0">
                <a:latin typeface="Times New Roman" panose="02020603050405020304" pitchFamily="18" charset="0"/>
                <a:cs typeface="Times New Roman" panose="02020603050405020304" pitchFamily="18" charset="0"/>
              </a:rPr>
              <a:t> </a:t>
            </a:r>
            <a:r>
              <a:rPr lang="en-US" sz="2300" dirty="0" err="1" smtClean="0">
                <a:latin typeface="Times New Roman" panose="02020603050405020304" pitchFamily="18" charset="0"/>
                <a:cs typeface="Times New Roman" panose="02020603050405020304" pitchFamily="18" charset="0"/>
              </a:rPr>
              <a:t>ảnh</a:t>
            </a:r>
            <a:endParaRPr lang="en-US" sz="2300" dirty="0" smtClean="0">
              <a:latin typeface="Times New Roman" panose="02020603050405020304" pitchFamily="18" charset="0"/>
              <a:cs typeface="Times New Roman" panose="02020603050405020304" pitchFamily="18" charset="0"/>
            </a:endParaRPr>
          </a:p>
          <a:p>
            <a:r>
              <a:rPr lang="vi-VN" sz="2300" b="1" dirty="0">
                <a:latin typeface="Times New Roman" panose="02020603050405020304" pitchFamily="18" charset="0"/>
                <a:cs typeface="Times New Roman" panose="02020603050405020304" pitchFamily="18" charset="0"/>
              </a:rPr>
              <a:t>Giỏ hàng</a:t>
            </a:r>
            <a:r>
              <a:rPr lang="vi-VN" sz="2300" dirty="0">
                <a:latin typeface="Times New Roman" panose="02020603050405020304" pitchFamily="18" charset="0"/>
                <a:cs typeface="Times New Roman" panose="02020603050405020304" pitchFamily="18" charset="0"/>
              </a:rPr>
              <a:t>: Cho phép người dùng thêm sách vào giỏ và quản lý các mặt hàng trước khi đặt hàng</a:t>
            </a:r>
            <a:r>
              <a:rPr lang="vi-VN" sz="2300" dirty="0" smtClean="0">
                <a:latin typeface="Times New Roman" panose="02020603050405020304" pitchFamily="18" charset="0"/>
                <a:cs typeface="Times New Roman" panose="02020603050405020304" pitchFamily="18" charset="0"/>
              </a:rPr>
              <a:t>.</a:t>
            </a:r>
            <a:endParaRPr lang="en-US" sz="2300" dirty="0" smtClean="0">
              <a:latin typeface="Times New Roman" panose="02020603050405020304" pitchFamily="18" charset="0"/>
              <a:cs typeface="Times New Roman" panose="02020603050405020304" pitchFamily="18" charset="0"/>
            </a:endParaRPr>
          </a:p>
          <a:p>
            <a:r>
              <a:rPr lang="vi-VN" sz="2300" b="1" dirty="0" smtClean="0">
                <a:latin typeface="Times New Roman" panose="02020603050405020304" pitchFamily="18" charset="0"/>
                <a:cs typeface="Times New Roman" panose="02020603050405020304" pitchFamily="18" charset="0"/>
              </a:rPr>
              <a:t>Tài </a:t>
            </a:r>
            <a:r>
              <a:rPr lang="vi-VN" sz="2300" b="1" dirty="0">
                <a:latin typeface="Times New Roman" panose="02020603050405020304" pitchFamily="18" charset="0"/>
                <a:cs typeface="Times New Roman" panose="02020603050405020304" pitchFamily="18" charset="0"/>
              </a:rPr>
              <a:t>khoản người dùng</a:t>
            </a:r>
            <a:r>
              <a:rPr lang="vi-VN" sz="2300" dirty="0">
                <a:latin typeface="Times New Roman" panose="02020603050405020304" pitchFamily="18" charset="0"/>
                <a:cs typeface="Times New Roman" panose="02020603050405020304" pitchFamily="18" charset="0"/>
              </a:rPr>
              <a:t>: Cho phép người dùng đăng ký, đăng nhập, và quản lý thông tin cá nhân cũng như lịch sử mua hàng.</a:t>
            </a:r>
            <a:endParaRPr lang="en-US" sz="2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3697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2930" y="957943"/>
            <a:ext cx="7947585" cy="3422469"/>
          </a:xfrm>
        </p:spPr>
        <p:txBody>
          <a:bodyPr>
            <a:normAutofit/>
          </a:bodyPr>
          <a:lstStyle/>
          <a:p>
            <a:pPr algn="ctr"/>
            <a:r>
              <a:rPr lang="en-US" sz="8000" dirty="0" err="1" smtClean="0">
                <a:latin typeface="Bodoni MT" panose="02070603080606020203" pitchFamily="18" charset="0"/>
              </a:rPr>
              <a:t>Cơ</a:t>
            </a:r>
            <a:r>
              <a:rPr lang="en-US" sz="8000" dirty="0" smtClean="0">
                <a:latin typeface="Bodoni MT" panose="02070603080606020203" pitchFamily="18" charset="0"/>
              </a:rPr>
              <a:t> </a:t>
            </a:r>
            <a:r>
              <a:rPr lang="en-US" sz="8000" dirty="0" err="1" smtClean="0">
                <a:latin typeface="Bodoni MT" panose="02070603080606020203" pitchFamily="18" charset="0"/>
              </a:rPr>
              <a:t>sở</a:t>
            </a:r>
            <a:r>
              <a:rPr lang="en-US" sz="8000" dirty="0" smtClean="0">
                <a:latin typeface="Bodoni MT" panose="02070603080606020203" pitchFamily="18" charset="0"/>
              </a:rPr>
              <a:t> </a:t>
            </a:r>
            <a:r>
              <a:rPr lang="en-US" sz="8000" dirty="0" err="1" smtClean="0">
                <a:latin typeface="Bodoni MT" panose="02070603080606020203" pitchFamily="18" charset="0"/>
              </a:rPr>
              <a:t>lý</a:t>
            </a:r>
            <a:r>
              <a:rPr lang="en-US" sz="8000" dirty="0" smtClean="0">
                <a:latin typeface="Bodoni MT" panose="02070603080606020203" pitchFamily="18" charset="0"/>
              </a:rPr>
              <a:t> </a:t>
            </a:r>
            <a:r>
              <a:rPr lang="en-US" sz="8000" dirty="0" err="1" smtClean="0">
                <a:latin typeface="Bodoni MT" panose="02070603080606020203" pitchFamily="18" charset="0"/>
              </a:rPr>
              <a:t>thuyết</a:t>
            </a:r>
            <a:endParaRPr lang="en-US" sz="8000" dirty="0">
              <a:latin typeface="Bodoni MT" panose="02070603080606020203" pitchFamily="18" charset="0"/>
            </a:endParaRPr>
          </a:p>
        </p:txBody>
      </p:sp>
      <p:sp>
        <p:nvSpPr>
          <p:cNvPr id="3" name="Text Placeholder 2"/>
          <p:cNvSpPr>
            <a:spLocks noGrp="1"/>
          </p:cNvSpPr>
          <p:nvPr>
            <p:ph type="body" idx="1"/>
          </p:nvPr>
        </p:nvSpPr>
        <p:spPr>
          <a:xfrm>
            <a:off x="3242930" y="1967186"/>
            <a:ext cx="1564200" cy="793431"/>
          </a:xfrm>
        </p:spPr>
        <p:txBody>
          <a:bodyPr>
            <a:noAutofit/>
          </a:bodyPr>
          <a:lstStyle/>
          <a:p>
            <a:r>
              <a:rPr lang="en-US" sz="8000" dirty="0" err="1" smtClean="0"/>
              <a:t>iI</a:t>
            </a:r>
            <a:r>
              <a:rPr lang="en-US" sz="8000" dirty="0" smtClean="0"/>
              <a:t>.</a:t>
            </a:r>
            <a:endParaRPr lang="en-US" sz="8000" dirty="0"/>
          </a:p>
        </p:txBody>
      </p:sp>
    </p:spTree>
    <p:extLst>
      <p:ext uri="{BB962C8B-B14F-4D97-AF65-F5344CB8AC3E}">
        <p14:creationId xmlns:p14="http://schemas.microsoft.com/office/powerpoint/2010/main" val="35583646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DC4A3-530D-433A-956F-BDFFF54367FD}"/>
              </a:ext>
            </a:extLst>
          </p:cNvPr>
          <p:cNvSpPr>
            <a:spLocks noGrp="1"/>
          </p:cNvSpPr>
          <p:nvPr>
            <p:ph type="title"/>
          </p:nvPr>
        </p:nvSpPr>
        <p:spPr/>
        <p:txBody>
          <a:bodyPr>
            <a:normAutofit/>
          </a:bodyPr>
          <a:lstStyle/>
          <a:p>
            <a:r>
              <a:rPr lang="en-US" sz="4000" dirty="0" smtClean="0">
                <a:latin typeface="Bodoni MT" panose="02070603080606020203" pitchFamily="18" charset="0"/>
              </a:rPr>
              <a:t>2.1. </a:t>
            </a:r>
            <a:r>
              <a:rPr lang="en-US" sz="4000" dirty="0" err="1" smtClean="0">
                <a:latin typeface="Bodoni MT" panose="02070603080606020203" pitchFamily="18" charset="0"/>
              </a:rPr>
              <a:t>Giới</a:t>
            </a:r>
            <a:r>
              <a:rPr lang="en-US" sz="4000" dirty="0" smtClean="0">
                <a:latin typeface="Bodoni MT" panose="02070603080606020203" pitchFamily="18" charset="0"/>
              </a:rPr>
              <a:t> </a:t>
            </a:r>
            <a:r>
              <a:rPr lang="en-US" sz="4000" dirty="0" err="1" smtClean="0">
                <a:latin typeface="Bodoni MT" panose="02070603080606020203" pitchFamily="18" charset="0"/>
              </a:rPr>
              <a:t>thiệu</a:t>
            </a:r>
            <a:r>
              <a:rPr lang="en-US" sz="4000" dirty="0" smtClean="0">
                <a:latin typeface="Bodoni MT" panose="02070603080606020203" pitchFamily="18" charset="0"/>
              </a:rPr>
              <a:t> </a:t>
            </a:r>
            <a:r>
              <a:rPr lang="en-US" sz="4000" dirty="0" err="1" smtClean="0">
                <a:latin typeface="Bodoni MT" panose="02070603080606020203" pitchFamily="18" charset="0"/>
              </a:rPr>
              <a:t>về</a:t>
            </a:r>
            <a:r>
              <a:rPr lang="en-US" sz="4000" dirty="0" smtClean="0">
                <a:latin typeface="Bodoni MT" panose="02070603080606020203" pitchFamily="18" charset="0"/>
              </a:rPr>
              <a:t> </a:t>
            </a:r>
            <a:r>
              <a:rPr lang="en-US" sz="4000" dirty="0" err="1" smtClean="0">
                <a:latin typeface="Bodoni MT" panose="02070603080606020203" pitchFamily="18" charset="0"/>
              </a:rPr>
              <a:t>ngôn</a:t>
            </a:r>
            <a:r>
              <a:rPr lang="en-US" sz="4000" dirty="0" smtClean="0">
                <a:latin typeface="Bodoni MT" panose="02070603080606020203" pitchFamily="18" charset="0"/>
              </a:rPr>
              <a:t> </a:t>
            </a:r>
            <a:r>
              <a:rPr lang="en-US" sz="4000" dirty="0" err="1" smtClean="0">
                <a:latin typeface="Bodoni MT" panose="02070603080606020203" pitchFamily="18" charset="0"/>
              </a:rPr>
              <a:t>ngữ</a:t>
            </a:r>
            <a:r>
              <a:rPr lang="en-US" sz="4000" dirty="0" smtClean="0">
                <a:latin typeface="Bodoni MT" panose="02070603080606020203" pitchFamily="18" charset="0"/>
              </a:rPr>
              <a:t> </a:t>
            </a:r>
            <a:r>
              <a:rPr lang="en-US" sz="4000" dirty="0" err="1" smtClean="0">
                <a:latin typeface="Bodoni MT" panose="02070603080606020203" pitchFamily="18" charset="0"/>
              </a:rPr>
              <a:t>lập</a:t>
            </a:r>
            <a:r>
              <a:rPr lang="en-US" sz="4000" dirty="0" smtClean="0">
                <a:latin typeface="Bodoni MT" panose="02070603080606020203" pitchFamily="18" charset="0"/>
              </a:rPr>
              <a:t> </a:t>
            </a:r>
            <a:r>
              <a:rPr lang="en-US" sz="4000" dirty="0" err="1" smtClean="0">
                <a:latin typeface="Bodoni MT" panose="02070603080606020203" pitchFamily="18" charset="0"/>
              </a:rPr>
              <a:t>trình</a:t>
            </a:r>
            <a:r>
              <a:rPr lang="en-US" sz="4000" dirty="0" smtClean="0">
                <a:latin typeface="Bodoni MT" panose="02070603080606020203" pitchFamily="18" charset="0"/>
              </a:rPr>
              <a:t> </a:t>
            </a:r>
            <a:r>
              <a:rPr lang="en-US" sz="4000" dirty="0" err="1" smtClean="0">
                <a:latin typeface="Bodoni MT" panose="02070603080606020203" pitchFamily="18" charset="0"/>
              </a:rPr>
              <a:t>javascript</a:t>
            </a:r>
            <a:endParaRPr lang="en-US" sz="4000" dirty="0">
              <a:latin typeface="Bodoni MT" panose="02070603080606020203" pitchFamily="18" charset="0"/>
            </a:endParaRPr>
          </a:p>
        </p:txBody>
      </p:sp>
      <p:sp>
        <p:nvSpPr>
          <p:cNvPr id="3" name="Content Placeholder 2">
            <a:extLst>
              <a:ext uri="{FF2B5EF4-FFF2-40B4-BE49-F238E27FC236}">
                <a16:creationId xmlns:a16="http://schemas.microsoft.com/office/drawing/2014/main" id="{01E6A7A6-EB46-4CA0-B991-935C9B9C6F26}"/>
              </a:ext>
            </a:extLst>
          </p:cNvPr>
          <p:cNvSpPr>
            <a:spLocks noGrp="1"/>
          </p:cNvSpPr>
          <p:nvPr>
            <p:ph idx="1"/>
          </p:nvPr>
        </p:nvSpPr>
        <p:spPr>
          <a:xfrm>
            <a:off x="1251678" y="2286001"/>
            <a:ext cx="10709094" cy="3593591"/>
          </a:xfrm>
        </p:spPr>
        <p:txBody>
          <a:bodyPr>
            <a:normAutofit fontScale="92500" lnSpcReduction="10000"/>
          </a:bodyPr>
          <a:lstStyle/>
          <a:p>
            <a:pPr marL="0" indent="0">
              <a:buNone/>
            </a:pPr>
            <a:r>
              <a:rPr lang="vi-VN" b="1" dirty="0" smtClean="0"/>
              <a:t>JavaScript</a:t>
            </a:r>
            <a:r>
              <a:rPr lang="vi-VN" dirty="0" smtClean="0"/>
              <a:t> </a:t>
            </a:r>
            <a:r>
              <a:rPr lang="vi-VN" dirty="0"/>
              <a:t>là một ngôn ngữ lập trình kịch bản được sử dụng rộng rãi để tạo ra các trang web động và tương tác. Nó được hỗ trợ bởi tất cả các trình duyệt web hiện đại, cho phép các nhà phát triển thêm các yếu tố như hình ảnh động, xử lý sự kiện người dùng, và tương tác với máy chủ mà không cần làm mới trang.</a:t>
            </a:r>
          </a:p>
          <a:p>
            <a:r>
              <a:rPr lang="vi-VN" b="1" dirty="0"/>
              <a:t>Đặc Điểm Chính của JavaScript:</a:t>
            </a:r>
          </a:p>
          <a:p>
            <a:r>
              <a:rPr lang="vi-VN" b="1" dirty="0"/>
              <a:t>Đa năng</a:t>
            </a:r>
            <a:r>
              <a:rPr lang="vi-VN" dirty="0"/>
              <a:t>: Có thể sử dụng trên cả phía client (trình duyệt) và server (với Node.js).</a:t>
            </a:r>
          </a:p>
          <a:p>
            <a:r>
              <a:rPr lang="vi-VN" b="1" dirty="0"/>
              <a:t>Không đồng bộ</a:t>
            </a:r>
            <a:r>
              <a:rPr lang="vi-VN" dirty="0"/>
              <a:t>: JavaScript hỗ trợ lập trình không đồng bộ, giúp xử lý các yêu cầu mà không làm chậm trải nghiệm người dùng.</a:t>
            </a:r>
          </a:p>
          <a:p>
            <a:r>
              <a:rPr lang="vi-VN" b="1" dirty="0"/>
              <a:t>Hướng đối tượng</a:t>
            </a:r>
            <a:r>
              <a:rPr lang="vi-VN" dirty="0"/>
              <a:t>: Hỗ trợ các mô hình lập trình hướng đối tượng.</a:t>
            </a:r>
          </a:p>
          <a:p>
            <a:r>
              <a:rPr lang="vi-VN" b="1" dirty="0"/>
              <a:t>Tương tác</a:t>
            </a:r>
            <a:r>
              <a:rPr lang="vi-VN" dirty="0"/>
              <a:t>: Cho phép tạo các giao diện người dùng tương tác và động.</a:t>
            </a:r>
          </a:p>
          <a:p>
            <a:endParaRPr lang="en-US" dirty="0"/>
          </a:p>
        </p:txBody>
      </p:sp>
    </p:spTree>
    <p:extLst>
      <p:ext uri="{BB962C8B-B14F-4D97-AF65-F5344CB8AC3E}">
        <p14:creationId xmlns:p14="http://schemas.microsoft.com/office/powerpoint/2010/main" val="24306207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40183-98AF-438D-AC1C-0AF4CC28DBD3}"/>
              </a:ext>
            </a:extLst>
          </p:cNvPr>
          <p:cNvSpPr>
            <a:spLocks noGrp="1"/>
          </p:cNvSpPr>
          <p:nvPr>
            <p:ph type="title"/>
          </p:nvPr>
        </p:nvSpPr>
        <p:spPr/>
        <p:txBody>
          <a:bodyPr>
            <a:normAutofit/>
          </a:bodyPr>
          <a:lstStyle/>
          <a:p>
            <a:r>
              <a:rPr lang="en-US" sz="4000" dirty="0" smtClean="0">
                <a:latin typeface="Bodoni MT" panose="02070603080606020203" pitchFamily="18" charset="0"/>
              </a:rPr>
              <a:t>2.2. </a:t>
            </a:r>
            <a:r>
              <a:rPr lang="en-US" sz="4000" dirty="0" err="1" smtClean="0">
                <a:latin typeface="Bodoni MT" panose="02070603080606020203" pitchFamily="18" charset="0"/>
              </a:rPr>
              <a:t>giới</a:t>
            </a:r>
            <a:r>
              <a:rPr lang="en-US" sz="4000" dirty="0" smtClean="0">
                <a:latin typeface="Bodoni MT" panose="02070603080606020203" pitchFamily="18" charset="0"/>
              </a:rPr>
              <a:t> </a:t>
            </a:r>
            <a:r>
              <a:rPr lang="en-US" sz="4000" dirty="0" err="1" smtClean="0">
                <a:latin typeface="Bodoni MT" panose="02070603080606020203" pitchFamily="18" charset="0"/>
              </a:rPr>
              <a:t>thiệu</a:t>
            </a:r>
            <a:r>
              <a:rPr lang="en-US" sz="4000" dirty="0" smtClean="0">
                <a:latin typeface="Bodoni MT" panose="02070603080606020203" pitchFamily="18" charset="0"/>
              </a:rPr>
              <a:t> </a:t>
            </a:r>
            <a:r>
              <a:rPr lang="en-US" sz="4000" dirty="0" err="1" smtClean="0">
                <a:latin typeface="Bodoni MT" panose="02070603080606020203" pitchFamily="18" charset="0"/>
              </a:rPr>
              <a:t>về</a:t>
            </a:r>
            <a:r>
              <a:rPr lang="en-US" sz="4000" dirty="0" smtClean="0">
                <a:latin typeface="Bodoni MT" panose="02070603080606020203" pitchFamily="18" charset="0"/>
              </a:rPr>
              <a:t> node </a:t>
            </a:r>
            <a:r>
              <a:rPr lang="en-US" sz="4000" dirty="0" err="1" smtClean="0">
                <a:latin typeface="Bodoni MT" panose="02070603080606020203" pitchFamily="18" charset="0"/>
              </a:rPr>
              <a:t>js</a:t>
            </a:r>
            <a:endParaRPr lang="en-US" sz="4000" dirty="0">
              <a:latin typeface="Bodoni MT" panose="02070603080606020203" pitchFamily="18" charset="0"/>
            </a:endParaRPr>
          </a:p>
        </p:txBody>
      </p:sp>
      <p:sp>
        <p:nvSpPr>
          <p:cNvPr id="3" name="Content Placeholder 2">
            <a:extLst>
              <a:ext uri="{FF2B5EF4-FFF2-40B4-BE49-F238E27FC236}">
                <a16:creationId xmlns:a16="http://schemas.microsoft.com/office/drawing/2014/main" id="{1591ED45-72A6-42D8-9A05-3FA6D37BEF73}"/>
              </a:ext>
            </a:extLst>
          </p:cNvPr>
          <p:cNvSpPr>
            <a:spLocks noGrp="1"/>
          </p:cNvSpPr>
          <p:nvPr>
            <p:ph idx="1"/>
          </p:nvPr>
        </p:nvSpPr>
        <p:spPr>
          <a:xfrm>
            <a:off x="1251678" y="1258390"/>
            <a:ext cx="10178322" cy="3593591"/>
          </a:xfrm>
        </p:spPr>
        <p:txBody>
          <a:bodyPr>
            <a:normAutofit/>
          </a:bodyPr>
          <a:lstStyle/>
          <a:p>
            <a:pPr marL="0" indent="0">
              <a:buNone/>
            </a:pPr>
            <a:r>
              <a:rPr lang="vi-VN" b="1" dirty="0"/>
              <a:t>Node.js</a:t>
            </a:r>
            <a:r>
              <a:rPr lang="vi-VN" dirty="0"/>
              <a:t> là một môi trường chạy JavaScript mã nguồn mở, đa nền tảng, cho phép thực thi mã JavaScript bên ngoài trình duyệt.</a:t>
            </a:r>
            <a:endParaRPr lang="en-US"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1678" y="2297675"/>
            <a:ext cx="10178322" cy="4277295"/>
          </a:xfrm>
          <a:prstGeom prst="rect">
            <a:avLst/>
          </a:prstGeom>
        </p:spPr>
      </p:pic>
    </p:spTree>
    <p:extLst>
      <p:ext uri="{BB962C8B-B14F-4D97-AF65-F5344CB8AC3E}">
        <p14:creationId xmlns:p14="http://schemas.microsoft.com/office/powerpoint/2010/main" val="10710809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40183-98AF-438D-AC1C-0AF4CC28DBD3}"/>
              </a:ext>
            </a:extLst>
          </p:cNvPr>
          <p:cNvSpPr>
            <a:spLocks noGrp="1"/>
          </p:cNvSpPr>
          <p:nvPr>
            <p:ph type="title"/>
          </p:nvPr>
        </p:nvSpPr>
        <p:spPr/>
        <p:txBody>
          <a:bodyPr>
            <a:normAutofit/>
          </a:bodyPr>
          <a:lstStyle/>
          <a:p>
            <a:r>
              <a:rPr lang="en-US" sz="4000" dirty="0" smtClean="0">
                <a:latin typeface="Bodoni MT" panose="02070603080606020203" pitchFamily="18" charset="0"/>
              </a:rPr>
              <a:t>2.2. </a:t>
            </a:r>
            <a:r>
              <a:rPr lang="en-US" sz="4000" dirty="0" err="1" smtClean="0">
                <a:latin typeface="Bodoni MT" panose="02070603080606020203" pitchFamily="18" charset="0"/>
              </a:rPr>
              <a:t>giới</a:t>
            </a:r>
            <a:r>
              <a:rPr lang="en-US" sz="4000" dirty="0" smtClean="0">
                <a:latin typeface="Bodoni MT" panose="02070603080606020203" pitchFamily="18" charset="0"/>
              </a:rPr>
              <a:t> </a:t>
            </a:r>
            <a:r>
              <a:rPr lang="en-US" sz="4000" dirty="0" err="1" smtClean="0">
                <a:latin typeface="Bodoni MT" panose="02070603080606020203" pitchFamily="18" charset="0"/>
              </a:rPr>
              <a:t>thiệu</a:t>
            </a:r>
            <a:r>
              <a:rPr lang="en-US" sz="4000" dirty="0" smtClean="0">
                <a:latin typeface="Bodoni MT" panose="02070603080606020203" pitchFamily="18" charset="0"/>
              </a:rPr>
              <a:t> </a:t>
            </a:r>
            <a:r>
              <a:rPr lang="en-US" sz="4000" dirty="0" err="1" smtClean="0">
                <a:latin typeface="Bodoni MT" panose="02070603080606020203" pitchFamily="18" charset="0"/>
              </a:rPr>
              <a:t>về</a:t>
            </a:r>
            <a:r>
              <a:rPr lang="en-US" sz="4000" dirty="0" smtClean="0">
                <a:latin typeface="Bodoni MT" panose="02070603080606020203" pitchFamily="18" charset="0"/>
              </a:rPr>
              <a:t> </a:t>
            </a:r>
            <a:r>
              <a:rPr lang="en-US" sz="4000" dirty="0" err="1" smtClean="0">
                <a:latin typeface="Bodoni MT" panose="02070603080606020203" pitchFamily="18" charset="0"/>
              </a:rPr>
              <a:t>Mongodb</a:t>
            </a:r>
            <a:r>
              <a:rPr lang="en-US" sz="4000" dirty="0" smtClean="0">
                <a:latin typeface="Bodoni MT" panose="02070603080606020203" pitchFamily="18" charset="0"/>
              </a:rPr>
              <a:t> </a:t>
            </a:r>
            <a:endParaRPr lang="en-US" sz="4000" dirty="0">
              <a:latin typeface="Bodoni MT" panose="02070603080606020203" pitchFamily="18" charset="0"/>
            </a:endParaRPr>
          </a:p>
        </p:txBody>
      </p:sp>
      <p:sp>
        <p:nvSpPr>
          <p:cNvPr id="3" name="Content Placeholder 2">
            <a:extLst>
              <a:ext uri="{FF2B5EF4-FFF2-40B4-BE49-F238E27FC236}">
                <a16:creationId xmlns:a16="http://schemas.microsoft.com/office/drawing/2014/main" id="{1591ED45-72A6-42D8-9A05-3FA6D37BEF73}"/>
              </a:ext>
            </a:extLst>
          </p:cNvPr>
          <p:cNvSpPr>
            <a:spLocks noGrp="1"/>
          </p:cNvSpPr>
          <p:nvPr>
            <p:ph idx="1"/>
          </p:nvPr>
        </p:nvSpPr>
        <p:spPr>
          <a:xfrm>
            <a:off x="1221198" y="1458686"/>
            <a:ext cx="10178322" cy="3593591"/>
          </a:xfrm>
        </p:spPr>
        <p:txBody>
          <a:bodyPr>
            <a:noAutofit/>
          </a:bodyPr>
          <a:lstStyle/>
          <a:p>
            <a:pPr marL="0" indent="0">
              <a:buNone/>
            </a:pPr>
            <a:r>
              <a:rPr lang="en-US" b="1" dirty="0" smtClean="0">
                <a:latin typeface="Times New Roman" panose="02020603050405020304" pitchFamily="18" charset="0"/>
                <a:cs typeface="Times New Roman" panose="02020603050405020304" pitchFamily="18" charset="0"/>
              </a:rPr>
              <a:t> </a:t>
            </a:r>
            <a:r>
              <a:rPr lang="vi-VN" b="1" dirty="0" smtClean="0">
                <a:latin typeface="Times New Roman" panose="02020603050405020304" pitchFamily="18" charset="0"/>
                <a:cs typeface="Times New Roman" panose="02020603050405020304" pitchFamily="18" charset="0"/>
              </a:rPr>
              <a:t>MongoDB</a:t>
            </a:r>
            <a:r>
              <a:rPr lang="vi-VN" dirty="0" smtClean="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là một hệ quản trị cơ sở dữ liệu NoSQL mã nguồn mở, dựa trên mô hình tài liệu. Thay vì lưu trữ dữ liệu trong các bảng như cơ sở dữ liệu quan hệ (RDBMS), MongoDB lưu trữ dữ liệu trong các tài liệu dưới dạng JSON (hoặc BSON - một phiên bản nhị phân của JSON).</a:t>
            </a:r>
          </a:p>
          <a:p>
            <a:r>
              <a:rPr lang="vi-VN" b="1" dirty="0">
                <a:latin typeface="Times New Roman" panose="02020603050405020304" pitchFamily="18" charset="0"/>
                <a:cs typeface="Times New Roman" panose="02020603050405020304" pitchFamily="18" charset="0"/>
              </a:rPr>
              <a:t>Đặc Điểm Chính của MongoDB:</a:t>
            </a:r>
          </a:p>
          <a:p>
            <a:r>
              <a:rPr lang="vi-VN" b="1" dirty="0">
                <a:latin typeface="Times New Roman" panose="02020603050405020304" pitchFamily="18" charset="0"/>
                <a:cs typeface="Times New Roman" panose="02020603050405020304" pitchFamily="18" charset="0"/>
              </a:rPr>
              <a:t>Mô hình tài liệu</a:t>
            </a:r>
            <a:r>
              <a:rPr lang="vi-VN" dirty="0">
                <a:latin typeface="Times New Roman" panose="02020603050405020304" pitchFamily="18" charset="0"/>
                <a:cs typeface="Times New Roman" panose="02020603050405020304" pitchFamily="18" charset="0"/>
              </a:rPr>
              <a:t>: Dữ liệu được lưu dưới dạng tài liệu JSON, giúp dễ dàng biểu diễn dữ liệu phức tạp.</a:t>
            </a:r>
          </a:p>
          <a:p>
            <a:r>
              <a:rPr lang="vi-VN" b="1" dirty="0">
                <a:latin typeface="Times New Roman" panose="02020603050405020304" pitchFamily="18" charset="0"/>
                <a:cs typeface="Times New Roman" panose="02020603050405020304" pitchFamily="18" charset="0"/>
              </a:rPr>
              <a:t>Không có lược đồ cố định</a:t>
            </a:r>
            <a:r>
              <a:rPr lang="vi-VN" dirty="0">
                <a:latin typeface="Times New Roman" panose="02020603050405020304" pitchFamily="18" charset="0"/>
                <a:cs typeface="Times New Roman" panose="02020603050405020304" pitchFamily="18" charset="0"/>
              </a:rPr>
              <a:t>: MongoDB cho phép lưu trữ các tài liệu với cấu trúc linh hoạt, không cần tuân theo một lược đồ cố định như các cơ sở dữ liệu quan hệ.</a:t>
            </a:r>
          </a:p>
          <a:p>
            <a:r>
              <a:rPr lang="vi-VN" b="1" dirty="0">
                <a:latin typeface="Times New Roman" panose="02020603050405020304" pitchFamily="18" charset="0"/>
                <a:cs typeface="Times New Roman" panose="02020603050405020304" pitchFamily="18" charset="0"/>
              </a:rPr>
              <a:t>Khả năng mở rộng cao</a:t>
            </a:r>
            <a:r>
              <a:rPr lang="vi-VN" dirty="0">
                <a:latin typeface="Times New Roman" panose="02020603050405020304" pitchFamily="18" charset="0"/>
                <a:cs typeface="Times New Roman" panose="02020603050405020304" pitchFamily="18" charset="0"/>
              </a:rPr>
              <a:t>: MongoDB hỗ trợ mở rộng theo chiều ngang bằng cách chia nhỏ dữ liệu (sharding), giúp xử lý lượng dữ liệu lớn.</a:t>
            </a:r>
          </a:p>
          <a:p>
            <a:r>
              <a:rPr lang="vi-VN" b="1" dirty="0">
                <a:latin typeface="Times New Roman" panose="02020603050405020304" pitchFamily="18" charset="0"/>
                <a:cs typeface="Times New Roman" panose="02020603050405020304" pitchFamily="18" charset="0"/>
              </a:rPr>
              <a:t>Tính khả dụng cao</a:t>
            </a:r>
            <a:r>
              <a:rPr lang="vi-VN" dirty="0">
                <a:latin typeface="Times New Roman" panose="02020603050405020304" pitchFamily="18" charset="0"/>
                <a:cs typeface="Times New Roman" panose="02020603050405020304" pitchFamily="18" charset="0"/>
              </a:rPr>
              <a:t>: Sử dụng các bản sao (replica set) để đảm bảo tính khả dụng và phục hồi dữ liệu trong trường hợp lỗi.</a:t>
            </a:r>
          </a:p>
        </p:txBody>
      </p:sp>
    </p:spTree>
    <p:extLst>
      <p:ext uri="{BB962C8B-B14F-4D97-AF65-F5344CB8AC3E}">
        <p14:creationId xmlns:p14="http://schemas.microsoft.com/office/powerpoint/2010/main" val="3006731355"/>
      </p:ext>
    </p:extLst>
  </p:cSld>
  <p:clrMapOvr>
    <a:masterClrMapping/>
  </p:clrMapOvr>
  <p:timing>
    <p:tnLst>
      <p:par>
        <p:cTn id="1" dur="indefinite" restart="never" nodeType="tmRoot"/>
      </p:par>
    </p:tnLst>
  </p:timing>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916208_Getting to know your teacher_RVA_v2" id="{9D60EAE5-D0A0-4E9F-AE23-1B333D14ABD6}" vid="{DD8DD7D2-976B-4092-A04B-0CF2FAEFF7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DB3E54F-9BB9-4821-81E3-A4EFEC7BD0AD}">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71af3243-3dd4-4a8d-8c0d-dd76da1f02a5"/>
    <ds:schemaRef ds:uri="http://www.w3.org/XML/1998/namespace"/>
  </ds:schemaRefs>
</ds:datastoreItem>
</file>

<file path=customXml/itemProps2.xml><?xml version="1.0" encoding="utf-8"?>
<ds:datastoreItem xmlns:ds="http://schemas.openxmlformats.org/officeDocument/2006/customXml" ds:itemID="{15A714DE-2D72-4B69-B5D2-B9FD427417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2D0167F-E486-4F9B-83E2-993954E11F0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Getting to know your teacher</Template>
  <TotalTime>0</TotalTime>
  <Words>1198</Words>
  <Application>Microsoft Office PowerPoint</Application>
  <PresentationFormat>Widescreen</PresentationFormat>
  <Paragraphs>85</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Bodoni MT</vt:lpstr>
      <vt:lpstr>Calibri</vt:lpstr>
      <vt:lpstr>Gill Sans MT</vt:lpstr>
      <vt:lpstr>Impact</vt:lpstr>
      <vt:lpstr>Tahoma</vt:lpstr>
      <vt:lpstr>Times New Roman</vt:lpstr>
      <vt:lpstr>Badge</vt:lpstr>
      <vt:lpstr>Xây dựng Website bán sách </vt:lpstr>
      <vt:lpstr>Nội dung</vt:lpstr>
      <vt:lpstr>Giới thiệu đề tài</vt:lpstr>
      <vt:lpstr>Tổng quan về đề tài </vt:lpstr>
      <vt:lpstr>Các tính năng chính</vt:lpstr>
      <vt:lpstr>Cơ sở lý thuyết</vt:lpstr>
      <vt:lpstr>2.1. Giới thiệu về ngôn ngữ lập trình javascript</vt:lpstr>
      <vt:lpstr>2.2. giới thiệu về node js</vt:lpstr>
      <vt:lpstr>2.2. giới thiệu về Mongodb </vt:lpstr>
      <vt:lpstr>Xây dựng chương trình</vt:lpstr>
      <vt:lpstr>Commit code</vt:lpstr>
      <vt:lpstr>PowerPoint Presentation</vt:lpstr>
      <vt:lpstr>PowerPoint Presentation</vt:lpstr>
      <vt:lpstr>PowerPoint Presentation</vt:lpstr>
      <vt:lpstr>PowerPoint Presentation</vt:lpstr>
      <vt:lpstr>PowerPoint Presentation</vt:lpstr>
      <vt:lpstr>PowerPoint Presentation</vt:lpstr>
      <vt:lpstr>Test resposive</vt:lpstr>
      <vt:lpstr>Tổng kết</vt:lpstr>
      <vt:lpstr>KẾT QUẢ ĐÃ ĐẠT ĐƯỢC VÀ NHỮNG HẠN CHẾ </vt:lpstr>
      <vt:lpstr>Hướng phát triển</vt:lpstr>
      <vt:lpstr>XIN CẢM ƠN THẦY VÀ CÁC BẠN ĐÃ LẮNG NGHE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2025-01-06T06:16:23Z</dcterms:created>
  <dcterms:modified xsi:type="dcterms:W3CDTF">2025-01-06T17:53:36Z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